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charts/chart2.xml" ContentType="application/vnd.openxmlformats-officedocument.drawingml.chart+xml"/>
  <Override PartName="/ppt/notesSlides/notesSlide6.xml" ContentType="application/vnd.openxmlformats-officedocument.presentationml.notesSlide+xml"/>
  <Override PartName="/ppt/charts/chart3.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3.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3.xml" ContentType="application/vnd.openxmlformats-officedocument.presentationml.tags+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9" r:id="rId1"/>
  </p:sldMasterIdLst>
  <p:notesMasterIdLst>
    <p:notesMasterId r:id="rId39"/>
  </p:notesMasterIdLst>
  <p:handoutMasterIdLst>
    <p:handoutMasterId r:id="rId40"/>
  </p:handoutMasterIdLst>
  <p:sldIdLst>
    <p:sldId id="256" r:id="rId2"/>
    <p:sldId id="286" r:id="rId3"/>
    <p:sldId id="257" r:id="rId4"/>
    <p:sldId id="359" r:id="rId5"/>
    <p:sldId id="339" r:id="rId6"/>
    <p:sldId id="340" r:id="rId7"/>
    <p:sldId id="341" r:id="rId8"/>
    <p:sldId id="303" r:id="rId9"/>
    <p:sldId id="343" r:id="rId10"/>
    <p:sldId id="352" r:id="rId11"/>
    <p:sldId id="318" r:id="rId12"/>
    <p:sldId id="319" r:id="rId13"/>
    <p:sldId id="320" r:id="rId14"/>
    <p:sldId id="321" r:id="rId15"/>
    <p:sldId id="322" r:id="rId16"/>
    <p:sldId id="323" r:id="rId17"/>
    <p:sldId id="342" r:id="rId18"/>
    <p:sldId id="353" r:id="rId19"/>
    <p:sldId id="358" r:id="rId20"/>
    <p:sldId id="347" r:id="rId21"/>
    <p:sldId id="326" r:id="rId22"/>
    <p:sldId id="329" r:id="rId23"/>
    <p:sldId id="344" r:id="rId24"/>
    <p:sldId id="354" r:id="rId25"/>
    <p:sldId id="330" r:id="rId26"/>
    <p:sldId id="331" r:id="rId27"/>
    <p:sldId id="345" r:id="rId28"/>
    <p:sldId id="355" r:id="rId29"/>
    <p:sldId id="332" r:id="rId30"/>
    <p:sldId id="333" r:id="rId31"/>
    <p:sldId id="346" r:id="rId32"/>
    <p:sldId id="356" r:id="rId33"/>
    <p:sldId id="349" r:id="rId34"/>
    <p:sldId id="338" r:id="rId35"/>
    <p:sldId id="360" r:id="rId36"/>
    <p:sldId id="357" r:id="rId37"/>
    <p:sldId id="361"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867" userDrawn="1">
          <p15:clr>
            <a:srgbClr val="A4A3A4"/>
          </p15:clr>
        </p15:guide>
        <p15:guide id="4" orient="horz" pos="2273" userDrawn="1">
          <p15:clr>
            <a:srgbClr val="A4A3A4"/>
          </p15:clr>
        </p15:guide>
        <p15:guide id="5" orient="horz" pos="73" userDrawn="1">
          <p15:clr>
            <a:srgbClr val="A4A3A4"/>
          </p15:clr>
        </p15:guide>
        <p15:guide id="6" orient="horz" pos="3589" userDrawn="1">
          <p15:clr>
            <a:srgbClr val="A4A3A4"/>
          </p15:clr>
        </p15:guide>
        <p15:guide id="7" orient="horz" pos="2842" userDrawn="1">
          <p15:clr>
            <a:srgbClr val="A4A3A4"/>
          </p15:clr>
        </p15:guide>
        <p15:guide id="8" orient="horz" pos="1725" userDrawn="1">
          <p15:clr>
            <a:srgbClr val="A4A3A4"/>
          </p15:clr>
        </p15:guide>
        <p15:guide id="9" pos="5120" userDrawn="1">
          <p15:clr>
            <a:srgbClr val="A4A3A4"/>
          </p15:clr>
        </p15:guide>
        <p15:guide id="10" pos="2607" userDrawn="1">
          <p15:clr>
            <a:srgbClr val="A4A3A4"/>
          </p15:clr>
        </p15:guide>
        <p15:guide id="11" pos="139" userDrawn="1">
          <p15:clr>
            <a:srgbClr val="A4A3A4"/>
          </p15:clr>
        </p15:guide>
        <p15:guide id="12" orient="horz" pos="223" userDrawn="1">
          <p15:clr>
            <a:srgbClr val="A4A3A4"/>
          </p15:clr>
        </p15:guide>
        <p15:guide id="13" orient="horz" pos="2228" userDrawn="1">
          <p15:clr>
            <a:srgbClr val="A4A3A4"/>
          </p15:clr>
        </p15:guide>
        <p15:guide id="14" orient="horz" pos="2659" userDrawn="1">
          <p15:clr>
            <a:srgbClr val="A4A3A4"/>
          </p15:clr>
        </p15:guide>
        <p15:guide id="15" orient="horz" pos="2827" userDrawn="1">
          <p15:clr>
            <a:srgbClr val="A4A3A4"/>
          </p15:clr>
        </p15:guide>
        <p15:guide id="16" orient="horz" pos="1638" userDrawn="1">
          <p15:clr>
            <a:srgbClr val="A4A3A4"/>
          </p15:clr>
        </p15:guide>
        <p15:guide id="17" pos="432" userDrawn="1">
          <p15:clr>
            <a:srgbClr val="A4A3A4"/>
          </p15:clr>
        </p15:guide>
        <p15:guide id="18" pos="5080" userDrawn="1">
          <p15:clr>
            <a:srgbClr val="A4A3A4"/>
          </p15:clr>
        </p15:guide>
        <p15:guide id="19" pos="751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laus" initials="N" lastIdx="10" clrIdx="0">
    <p:extLst/>
  </p:cmAuthor>
  <p:cmAuthor id="2" name="Menzel, Marita" initials="MM" lastIdx="9" clrIdx="1">
    <p:extLst>
      <p:ext uri="{19B8F6BF-5375-455C-9EA6-DF929625EA0E}">
        <p15:presenceInfo xmlns:p15="http://schemas.microsoft.com/office/powerpoint/2012/main" userId="S-1-5-21-1416266714-1988118086-1601837771-3269" providerId="AD"/>
      </p:ext>
    </p:extLst>
  </p:cmAuthor>
  <p:cmAuthor id="3" name="Marita Menzel" initials="MM" lastIdx="2" clrIdx="2"/>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275D"/>
    <a:srgbClr val="9DB9C4"/>
    <a:srgbClr val="8CAFA9"/>
    <a:srgbClr val="D9D9D9"/>
    <a:srgbClr val="A5A6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75" autoAdjust="0"/>
    <p:restoredTop sz="88269" autoAdjust="0"/>
  </p:normalViewPr>
  <p:slideViewPr>
    <p:cSldViewPr snapToGrid="0" showGuides="1">
      <p:cViewPr varScale="1">
        <p:scale>
          <a:sx n="210" d="100"/>
          <a:sy n="210" d="100"/>
        </p:scale>
        <p:origin x="320" y="176"/>
      </p:cViewPr>
      <p:guideLst>
        <p:guide orient="horz" pos="2160"/>
        <p:guide pos="3840"/>
        <p:guide orient="horz" pos="867"/>
        <p:guide orient="horz" pos="2273"/>
        <p:guide orient="horz" pos="73"/>
        <p:guide orient="horz" pos="3589"/>
        <p:guide orient="horz" pos="2842"/>
        <p:guide orient="horz" pos="1725"/>
        <p:guide pos="5120"/>
        <p:guide pos="2607"/>
        <p:guide pos="139"/>
        <p:guide orient="horz" pos="223"/>
        <p:guide orient="horz" pos="2228"/>
        <p:guide orient="horz" pos="2659"/>
        <p:guide orient="horz" pos="2827"/>
        <p:guide orient="horz" pos="1638"/>
        <p:guide pos="432"/>
        <p:guide pos="5080"/>
        <p:guide pos="7514"/>
      </p:guideLst>
    </p:cSldViewPr>
  </p:slideViewPr>
  <p:notesTextViewPr>
    <p:cViewPr>
      <p:scale>
        <a:sx n="1" d="1"/>
        <a:sy n="1" d="1"/>
      </p:scale>
      <p:origin x="0" y="0"/>
    </p:cViewPr>
  </p:notesTextViewPr>
  <p:notesViewPr>
    <p:cSldViewPr snapToGrid="0">
      <p:cViewPr varScale="1">
        <p:scale>
          <a:sx n="117" d="100"/>
          <a:sy n="117" d="100"/>
        </p:scale>
        <p:origin x="3576"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oleObject" Target="file:////dvrfileserver\dvr$\Unfallpraevention\Projekte\_%20Schwerpunktaktionen\2019%20-%20Wo%20bist%20du%20gerade\Kooperationsseminare%20BGHM\Anteil%20der%20Fahrunfaelle%20am%20Unfallgeschehen%202017%20Statistisches%20Bundesamt.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vrfileserver\dvr$\Unfallpraevention\Projekte\_%20Schwerpunktaktionen\2019%20-%20Wo%20bist%20du%20gerade\Kooperationsseminare%20BGHM\Anteil%20der%20Fahrunfaelle%20am%20Unfallgeschehen%202017%20Statistisches%20Bundesamt.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dvrfileserver\dvr$\Unfallpraevention\Projekte\_%20Schwerpunktaktionen\2019%20-%20Wo%20bist%20du%20gerade\Kooperationsseminare%20BGHM\Anteil%20der%20Fahrunfaelle%20am%20Unfallgeschehen%202017%20Statistisches%20Bundesam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hPercent val="100"/>
      <c:rotY val="0"/>
      <c:depthPercent val="100"/>
      <c:rAngAx val="0"/>
    </c:view3D>
    <c:floor>
      <c:thickness val="0"/>
    </c:floor>
    <c:sideWall>
      <c:thickness val="0"/>
    </c:sideWall>
    <c:backWall>
      <c:thickness val="0"/>
    </c:backWall>
    <c:plotArea>
      <c:layout>
        <c:manualLayout>
          <c:layoutTarget val="inner"/>
          <c:xMode val="edge"/>
          <c:yMode val="edge"/>
          <c:x val="0.29142740566543301"/>
          <c:y val="0.245869422572179"/>
          <c:w val="0.50237383632111798"/>
          <c:h val="0.56695100612423499"/>
        </c:manualLayout>
      </c:layout>
      <c:pie3DChart>
        <c:varyColors val="1"/>
        <c:ser>
          <c:idx val="0"/>
          <c:order val="0"/>
          <c:tx>
            <c:strRef>
              <c:f>'Graphiken für Seminar'!$C$3</c:f>
              <c:strCache>
                <c:ptCount val="1"/>
                <c:pt idx="0">
                  <c:v>Unfälle mit Personenschaden</c:v>
                </c:pt>
              </c:strCache>
            </c:strRef>
          </c:tx>
          <c:spPr>
            <a:solidFill>
              <a:schemeClr val="accent1"/>
            </a:solidFill>
            <a:ln>
              <a:noFill/>
            </a:ln>
          </c:spPr>
          <c:dPt>
            <c:idx val="0"/>
            <c:bubble3D val="0"/>
            <c:spPr>
              <a:solidFill>
                <a:schemeClr val="bg2"/>
              </a:solidFill>
              <a:ln>
                <a:noFill/>
              </a:ln>
            </c:spPr>
            <c:extLst>
              <c:ext xmlns:c16="http://schemas.microsoft.com/office/drawing/2014/chart" uri="{C3380CC4-5D6E-409C-BE32-E72D297353CC}">
                <c16:uniqueId val="{00000001-B38D-A64E-918B-646D6F7C3EC8}"/>
              </c:ext>
            </c:extLst>
          </c:dPt>
          <c:cat>
            <c:strRef>
              <c:f>'Graphiken für Seminar'!$D$2:$E$2</c:f>
              <c:strCache>
                <c:ptCount val="2"/>
                <c:pt idx="0">
                  <c:v>Fahrunfall</c:v>
                </c:pt>
                <c:pt idx="1">
                  <c:v>Andere Unfalltypen</c:v>
                </c:pt>
              </c:strCache>
            </c:strRef>
          </c:cat>
          <c:val>
            <c:numRef>
              <c:f>'Graphiken für Seminar'!$D$3:$E$3</c:f>
              <c:numCache>
                <c:formatCode>0.00\ %</c:formatCode>
                <c:ptCount val="2"/>
                <c:pt idx="0">
                  <c:v>0.17762</c:v>
                </c:pt>
                <c:pt idx="1">
                  <c:v>0.82238</c:v>
                </c:pt>
              </c:numCache>
            </c:numRef>
          </c:val>
          <c:extLst>
            <c:ext xmlns:c16="http://schemas.microsoft.com/office/drawing/2014/chart" uri="{C3380CC4-5D6E-409C-BE32-E72D297353CC}">
              <c16:uniqueId val="{00000002-B38D-A64E-918B-646D6F7C3EC8}"/>
            </c:ext>
          </c:extLst>
        </c:ser>
        <c:dLbls>
          <c:showLegendKey val="0"/>
          <c:showVal val="0"/>
          <c:showCatName val="0"/>
          <c:showSerName val="0"/>
          <c:showPercent val="0"/>
          <c:showBubbleSize val="0"/>
          <c:showLeaderLines val="1"/>
        </c:dLbls>
      </c:pie3DChart>
    </c:plotArea>
    <c:plotVisOnly val="1"/>
    <c:dispBlanksAs val="gap"/>
    <c:showDLblsOverMax val="0"/>
  </c:chart>
  <c:spPr>
    <a:solidFill>
      <a:srgbClr val="FFFFFF">
        <a:alpha val="50196"/>
      </a:srgbClr>
    </a:solidFill>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hPercent val="100"/>
      <c:rotY val="0"/>
      <c:depthPercent val="100"/>
      <c:rAngAx val="0"/>
    </c:view3D>
    <c:floor>
      <c:thickness val="0"/>
    </c:floor>
    <c:sideWall>
      <c:thickness val="0"/>
    </c:sideWall>
    <c:backWall>
      <c:thickness val="0"/>
    </c:backWall>
    <c:plotArea>
      <c:layout>
        <c:manualLayout>
          <c:layoutTarget val="inner"/>
          <c:xMode val="edge"/>
          <c:yMode val="edge"/>
          <c:x val="0.29142740566543301"/>
          <c:y val="0.245869422572179"/>
          <c:w val="0.50237383632111798"/>
          <c:h val="0.56695100612423499"/>
        </c:manualLayout>
      </c:layout>
      <c:pie3DChart>
        <c:varyColors val="1"/>
        <c:ser>
          <c:idx val="0"/>
          <c:order val="0"/>
          <c:tx>
            <c:strRef>
              <c:f>'Graphiken für Seminar'!$C$5</c:f>
              <c:strCache>
                <c:ptCount val="1"/>
                <c:pt idx="0">
                  <c:v>Schwerverletzte</c:v>
                </c:pt>
              </c:strCache>
            </c:strRef>
          </c:tx>
          <c:spPr>
            <a:solidFill>
              <a:schemeClr val="accent1"/>
            </a:solidFill>
            <a:ln>
              <a:noFill/>
            </a:ln>
          </c:spPr>
          <c:dPt>
            <c:idx val="0"/>
            <c:bubble3D val="0"/>
            <c:spPr>
              <a:solidFill>
                <a:schemeClr val="bg2"/>
              </a:solidFill>
              <a:ln>
                <a:noFill/>
              </a:ln>
            </c:spPr>
            <c:extLst>
              <c:ext xmlns:c16="http://schemas.microsoft.com/office/drawing/2014/chart" uri="{C3380CC4-5D6E-409C-BE32-E72D297353CC}">
                <c16:uniqueId val="{00000001-A018-B54A-9FAE-F07CB36B9E21}"/>
              </c:ext>
            </c:extLst>
          </c:dPt>
          <c:cat>
            <c:strRef>
              <c:f>'Graphiken für Seminar'!$D$4:$E$4</c:f>
              <c:strCache>
                <c:ptCount val="2"/>
                <c:pt idx="0">
                  <c:v>Fahrunfall</c:v>
                </c:pt>
                <c:pt idx="1">
                  <c:v>Andere Unfalltypen</c:v>
                </c:pt>
              </c:strCache>
            </c:strRef>
          </c:cat>
          <c:val>
            <c:numRef>
              <c:f>'Graphiken für Seminar'!$D$5:$E$5</c:f>
              <c:numCache>
                <c:formatCode>0.00\ %</c:formatCode>
                <c:ptCount val="2"/>
                <c:pt idx="0">
                  <c:v>0.27496999999999999</c:v>
                </c:pt>
                <c:pt idx="1">
                  <c:v>0.72502999999999995</c:v>
                </c:pt>
              </c:numCache>
            </c:numRef>
          </c:val>
          <c:extLst>
            <c:ext xmlns:c16="http://schemas.microsoft.com/office/drawing/2014/chart" uri="{C3380CC4-5D6E-409C-BE32-E72D297353CC}">
              <c16:uniqueId val="{00000002-A018-B54A-9FAE-F07CB36B9E21}"/>
            </c:ext>
          </c:extLst>
        </c:ser>
        <c:dLbls>
          <c:showLegendKey val="0"/>
          <c:showVal val="0"/>
          <c:showCatName val="0"/>
          <c:showSerName val="0"/>
          <c:showPercent val="0"/>
          <c:showBubbleSize val="0"/>
          <c:showLeaderLines val="1"/>
        </c:dLbls>
      </c:pie3DChart>
    </c:plotArea>
    <c:plotVisOnly val="1"/>
    <c:dispBlanksAs val="gap"/>
    <c:showDLblsOverMax val="0"/>
  </c:chart>
  <c:spPr>
    <a:solidFill>
      <a:srgbClr val="FFFFFF">
        <a:alpha val="50196"/>
      </a:srgbClr>
    </a:solidFill>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hPercent val="100"/>
      <c:rotY val="0"/>
      <c:depthPercent val="100"/>
      <c:rAngAx val="0"/>
    </c:view3D>
    <c:floor>
      <c:thickness val="0"/>
    </c:floor>
    <c:sideWall>
      <c:thickness val="0"/>
    </c:sideWall>
    <c:backWall>
      <c:thickness val="0"/>
    </c:backWall>
    <c:plotArea>
      <c:layout>
        <c:manualLayout>
          <c:layoutTarget val="inner"/>
          <c:xMode val="edge"/>
          <c:yMode val="edge"/>
          <c:x val="0.29142740566543301"/>
          <c:y val="0.245869422572179"/>
          <c:w val="0.50237383632111798"/>
          <c:h val="0.56695100612423499"/>
        </c:manualLayout>
      </c:layout>
      <c:pie3DChart>
        <c:varyColors val="1"/>
        <c:ser>
          <c:idx val="0"/>
          <c:order val="0"/>
          <c:tx>
            <c:strRef>
              <c:f>'Graphiken für Seminar'!$C$7</c:f>
              <c:strCache>
                <c:ptCount val="1"/>
                <c:pt idx="0">
                  <c:v>Getötete</c:v>
                </c:pt>
              </c:strCache>
            </c:strRef>
          </c:tx>
          <c:spPr>
            <a:solidFill>
              <a:schemeClr val="accent1"/>
            </a:solidFill>
            <a:ln>
              <a:noFill/>
            </a:ln>
          </c:spPr>
          <c:dPt>
            <c:idx val="0"/>
            <c:bubble3D val="0"/>
            <c:spPr>
              <a:solidFill>
                <a:schemeClr val="bg2"/>
              </a:solidFill>
              <a:ln>
                <a:noFill/>
              </a:ln>
            </c:spPr>
            <c:extLst>
              <c:ext xmlns:c16="http://schemas.microsoft.com/office/drawing/2014/chart" uri="{C3380CC4-5D6E-409C-BE32-E72D297353CC}">
                <c16:uniqueId val="{00000001-1F84-264A-BFD1-96C5549C1525}"/>
              </c:ext>
            </c:extLst>
          </c:dPt>
          <c:cat>
            <c:strRef>
              <c:f>'Graphiken für Seminar'!$D$6:$E$6</c:f>
              <c:strCache>
                <c:ptCount val="2"/>
                <c:pt idx="0">
                  <c:v>Fahrunfall</c:v>
                </c:pt>
                <c:pt idx="1">
                  <c:v>Andere Unfalltypen</c:v>
                </c:pt>
              </c:strCache>
            </c:strRef>
          </c:cat>
          <c:val>
            <c:numRef>
              <c:f>'Graphiken für Seminar'!$D$7:$E$7</c:f>
              <c:numCache>
                <c:formatCode>0.00\ %</c:formatCode>
                <c:ptCount val="2"/>
                <c:pt idx="0">
                  <c:v>0.34556999999999999</c:v>
                </c:pt>
                <c:pt idx="1">
                  <c:v>0.65442999999999996</c:v>
                </c:pt>
              </c:numCache>
            </c:numRef>
          </c:val>
          <c:extLst>
            <c:ext xmlns:c16="http://schemas.microsoft.com/office/drawing/2014/chart" uri="{C3380CC4-5D6E-409C-BE32-E72D297353CC}">
              <c16:uniqueId val="{00000002-1F84-264A-BFD1-96C5549C1525}"/>
            </c:ext>
          </c:extLst>
        </c:ser>
        <c:dLbls>
          <c:showLegendKey val="0"/>
          <c:showVal val="0"/>
          <c:showCatName val="0"/>
          <c:showSerName val="0"/>
          <c:showPercent val="0"/>
          <c:showBubbleSize val="0"/>
          <c:showLeaderLines val="1"/>
        </c:dLbls>
      </c:pie3DChart>
    </c:plotArea>
    <c:plotVisOnly val="1"/>
    <c:dispBlanksAs val="gap"/>
    <c:showDLblsOverMax val="0"/>
  </c:chart>
  <c:spPr>
    <a:solidFill>
      <a:srgbClr val="FFFFFF">
        <a:alpha val="50196"/>
      </a:srgbClr>
    </a:solidFill>
    <a:ln>
      <a:noFill/>
    </a:ln>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631C068-BC06-4B43-BD32-5D27AF894041}" type="datetimeFigureOut">
              <a:rPr lang="en-US" smtClean="0"/>
              <a:pPr/>
              <a:t>5/7/19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076B1EE-7210-4B30-AE9F-0F8810ADE5F9}" type="slidenum">
              <a:rPr lang="en-US" smtClean="0"/>
              <a:pPr/>
              <a:t>‹Nr.›</a:t>
            </a:fld>
            <a:endParaRPr lang="en-US"/>
          </a:p>
        </p:txBody>
      </p:sp>
    </p:spTree>
    <p:extLst>
      <p:ext uri="{BB962C8B-B14F-4D97-AF65-F5344CB8AC3E}">
        <p14:creationId xmlns:p14="http://schemas.microsoft.com/office/powerpoint/2010/main" val="4277403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9C4E33-978D-47E6-8096-DEDA8B66B8FD}" type="datetimeFigureOut">
              <a:rPr lang="de-DE" smtClean="0"/>
              <a:pPr/>
              <a:t>07.05.19</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273AED-C50C-4259-860C-200724DC01F6}" type="slidenum">
              <a:rPr lang="de-DE" smtClean="0"/>
              <a:pPr/>
              <a:t>‹Nr.›</a:t>
            </a:fld>
            <a:endParaRPr lang="de-DE"/>
          </a:p>
        </p:txBody>
      </p:sp>
    </p:spTree>
    <p:extLst>
      <p:ext uri="{BB962C8B-B14F-4D97-AF65-F5344CB8AC3E}">
        <p14:creationId xmlns:p14="http://schemas.microsoft.com/office/powerpoint/2010/main" val="2906199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19273AED-C50C-4259-860C-200724DC01F6}" type="slidenum">
              <a:rPr lang="de-DE" smtClean="0"/>
              <a:pPr/>
              <a:t>1</a:t>
            </a:fld>
            <a:endParaRPr lang="de-DE"/>
          </a:p>
        </p:txBody>
      </p:sp>
    </p:spTree>
    <p:extLst>
      <p:ext uri="{BB962C8B-B14F-4D97-AF65-F5344CB8AC3E}">
        <p14:creationId xmlns:p14="http://schemas.microsoft.com/office/powerpoint/2010/main" val="1613735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9273AED-C50C-4259-860C-200724DC01F6}" type="slidenum">
              <a:rPr lang="de-DE" smtClean="0"/>
              <a:pPr/>
              <a:t>16</a:t>
            </a:fld>
            <a:endParaRPr lang="de-DE"/>
          </a:p>
        </p:txBody>
      </p:sp>
    </p:spTree>
    <p:extLst>
      <p:ext uri="{BB962C8B-B14F-4D97-AF65-F5344CB8AC3E}">
        <p14:creationId xmlns:p14="http://schemas.microsoft.com/office/powerpoint/2010/main" val="3364982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a:solidFill>
                  <a:srgbClr val="B70F20"/>
                </a:solidFill>
                <a:latin typeface="Arial" charset="0"/>
                <a:cs typeface="Arial" charset="0"/>
              </a:rPr>
              <a:t>Einfach mal kurz die Augen schließen und sich so ein paar Sekunden durch den Straßenverkehr bewegen. Auf diese Idee würde man doch nicht im Traum kommen, oder?</a:t>
            </a:r>
          </a:p>
          <a:p>
            <a:pPr>
              <a:spcBef>
                <a:spcPct val="20000"/>
              </a:spcBef>
            </a:pPr>
            <a:r>
              <a:rPr lang="de-DE" sz="1200" dirty="0">
                <a:solidFill>
                  <a:schemeClr val="tx1">
                    <a:lumMod val="75000"/>
                    <a:lumOff val="25000"/>
                  </a:schemeClr>
                </a:solidFill>
                <a:latin typeface="Arial" charset="0"/>
                <a:cs typeface="Arial" charset="0"/>
              </a:rPr>
              <a:t>Und dennoch. Durch die unterschiedlichsten Faktoren und Einflüsse werden wir abgelenkt und sind oft für mehrere Sekunden unaufmerksam. Besonders schlimm ist das natürlich am Steuer eines Fahrzeugs. Aber auch als Fußgänger begibt man sich dadurch ungeahnt in Lebensgefahr. </a:t>
            </a:r>
          </a:p>
          <a:p>
            <a:pPr>
              <a:spcBef>
                <a:spcPct val="20000"/>
              </a:spcBef>
            </a:pPr>
            <a:r>
              <a:rPr lang="de-DE" sz="1200" dirty="0">
                <a:solidFill>
                  <a:schemeClr val="tx1">
                    <a:lumMod val="75000"/>
                    <a:lumOff val="25000"/>
                  </a:schemeClr>
                </a:solidFill>
                <a:latin typeface="Arial" charset="0"/>
                <a:cs typeface="Arial" charset="0"/>
              </a:rPr>
              <a:t>Der Griff zum klingelnden Handy, das Hören lauter Musik, das Schreiben einer SMS, das Bedienen des Navi, das Hören eines interessanten Radioberichts… Man könnte diese Liste weiter fortsetzen. Letztendlich sind es alles gefährliche Selbstverständlichkeiten, die uns und andere in Gefahr bringen können.</a:t>
            </a:r>
          </a:p>
        </p:txBody>
      </p:sp>
      <p:sp>
        <p:nvSpPr>
          <p:cNvPr id="4" name="Foliennummernplatzhalter 3"/>
          <p:cNvSpPr>
            <a:spLocks noGrp="1"/>
          </p:cNvSpPr>
          <p:nvPr>
            <p:ph type="sldNum" sz="quarter" idx="10"/>
          </p:nvPr>
        </p:nvSpPr>
        <p:spPr/>
        <p:txBody>
          <a:bodyPr/>
          <a:lstStyle/>
          <a:p>
            <a:fld id="{19273AED-C50C-4259-860C-200724DC01F6}" type="slidenum">
              <a:rPr lang="de-DE" smtClean="0"/>
              <a:pPr/>
              <a:t>19</a:t>
            </a:fld>
            <a:endParaRPr lang="de-DE"/>
          </a:p>
        </p:txBody>
      </p:sp>
    </p:spTree>
    <p:extLst>
      <p:ext uri="{BB962C8B-B14F-4D97-AF65-F5344CB8AC3E}">
        <p14:creationId xmlns:p14="http://schemas.microsoft.com/office/powerpoint/2010/main" val="1120754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9273AED-C50C-4259-860C-200724DC01F6}" type="slidenum">
              <a:rPr lang="de-DE" smtClean="0"/>
              <a:pPr/>
              <a:t>21</a:t>
            </a:fld>
            <a:endParaRPr lang="de-DE"/>
          </a:p>
        </p:txBody>
      </p:sp>
    </p:spTree>
    <p:extLst>
      <p:ext uri="{BB962C8B-B14F-4D97-AF65-F5344CB8AC3E}">
        <p14:creationId xmlns:p14="http://schemas.microsoft.com/office/powerpoint/2010/main" val="17949538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9273AED-C50C-4259-860C-200724DC01F6}" type="slidenum">
              <a:rPr lang="de-DE" smtClean="0"/>
              <a:pPr/>
              <a:t>22</a:t>
            </a:fld>
            <a:endParaRPr lang="de-DE"/>
          </a:p>
        </p:txBody>
      </p:sp>
    </p:spTree>
    <p:extLst>
      <p:ext uri="{BB962C8B-B14F-4D97-AF65-F5344CB8AC3E}">
        <p14:creationId xmlns:p14="http://schemas.microsoft.com/office/powerpoint/2010/main" val="2587927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19273AED-C50C-4259-860C-200724DC01F6}" type="slidenum">
              <a:rPr lang="de-DE" smtClean="0"/>
              <a:pPr/>
              <a:t>23</a:t>
            </a:fld>
            <a:endParaRPr lang="de-DE"/>
          </a:p>
        </p:txBody>
      </p:sp>
    </p:spTree>
    <p:extLst>
      <p:ext uri="{BB962C8B-B14F-4D97-AF65-F5344CB8AC3E}">
        <p14:creationId xmlns:p14="http://schemas.microsoft.com/office/powerpoint/2010/main" val="35453665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9273AED-C50C-4259-860C-200724DC01F6}" type="slidenum">
              <a:rPr lang="de-DE" smtClean="0"/>
              <a:pPr/>
              <a:t>24</a:t>
            </a:fld>
            <a:endParaRPr lang="de-DE"/>
          </a:p>
        </p:txBody>
      </p:sp>
    </p:spTree>
    <p:extLst>
      <p:ext uri="{BB962C8B-B14F-4D97-AF65-F5344CB8AC3E}">
        <p14:creationId xmlns:p14="http://schemas.microsoft.com/office/powerpoint/2010/main" val="2253575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9273AED-C50C-4259-860C-200724DC01F6}" type="slidenum">
              <a:rPr lang="de-DE" smtClean="0"/>
              <a:pPr/>
              <a:t>25</a:t>
            </a:fld>
            <a:endParaRPr lang="de-DE"/>
          </a:p>
        </p:txBody>
      </p:sp>
    </p:spTree>
    <p:extLst>
      <p:ext uri="{BB962C8B-B14F-4D97-AF65-F5344CB8AC3E}">
        <p14:creationId xmlns:p14="http://schemas.microsoft.com/office/powerpoint/2010/main" val="34507441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sz="140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fld id="{19273AED-C50C-4259-860C-200724DC01F6}" type="slidenum">
              <a:rPr lang="de-DE" smtClean="0"/>
              <a:pPr/>
              <a:t>26</a:t>
            </a:fld>
            <a:endParaRPr lang="de-DE"/>
          </a:p>
        </p:txBody>
      </p:sp>
    </p:spTree>
    <p:extLst>
      <p:ext uri="{BB962C8B-B14F-4D97-AF65-F5344CB8AC3E}">
        <p14:creationId xmlns:p14="http://schemas.microsoft.com/office/powerpoint/2010/main" val="33847876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9273AED-C50C-4259-860C-200724DC01F6}" type="slidenum">
              <a:rPr lang="de-DE" smtClean="0"/>
              <a:pPr/>
              <a:t>28</a:t>
            </a:fld>
            <a:endParaRPr lang="de-DE"/>
          </a:p>
        </p:txBody>
      </p:sp>
    </p:spTree>
    <p:extLst>
      <p:ext uri="{BB962C8B-B14F-4D97-AF65-F5344CB8AC3E}">
        <p14:creationId xmlns:p14="http://schemas.microsoft.com/office/powerpoint/2010/main" val="37985062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9273AED-C50C-4259-860C-200724DC01F6}" type="slidenum">
              <a:rPr lang="de-DE" smtClean="0"/>
              <a:pPr/>
              <a:t>29</a:t>
            </a:fld>
            <a:endParaRPr lang="de-DE"/>
          </a:p>
        </p:txBody>
      </p:sp>
    </p:spTree>
    <p:extLst>
      <p:ext uri="{BB962C8B-B14F-4D97-AF65-F5344CB8AC3E}">
        <p14:creationId xmlns:p14="http://schemas.microsoft.com/office/powerpoint/2010/main" val="88356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400" kern="1200" dirty="0">
                <a:solidFill>
                  <a:schemeClr val="tx1"/>
                </a:solidFill>
                <a:effectLst/>
                <a:latin typeface="Arial" panose="020B0604020202020204" pitchFamily="34" charset="0"/>
                <a:ea typeface="+mn-ea"/>
                <a:cs typeface="Arial" panose="020B0604020202020204" pitchFamily="34" charset="0"/>
              </a:rPr>
              <a:t>Nach § 1 Straßenverkehrsunfallstatistikgesetz werden in der Bundesstatistik nur Unfälle erfasst, die infolge des Fahrverkehrs entstanden sind.</a:t>
            </a:r>
            <a:r>
              <a:rPr lang="de-DE" sz="1400" kern="1200" baseline="0" dirty="0">
                <a:solidFill>
                  <a:schemeClr val="tx1"/>
                </a:solidFill>
                <a:effectLst/>
                <a:latin typeface="Arial" panose="020B0604020202020204" pitchFamily="34" charset="0"/>
                <a:ea typeface="+mn-ea"/>
                <a:cs typeface="Arial" panose="020B0604020202020204" pitchFamily="34" charset="0"/>
              </a:rPr>
              <a:t> </a:t>
            </a:r>
            <a:r>
              <a:rPr lang="de-DE" sz="1400" kern="1200" dirty="0">
                <a:solidFill>
                  <a:schemeClr val="tx1"/>
                </a:solidFill>
                <a:effectLst/>
                <a:latin typeface="Arial" panose="020B0604020202020204" pitchFamily="34" charset="0"/>
                <a:ea typeface="+mn-ea"/>
                <a:cs typeface="Arial" panose="020B0604020202020204" pitchFamily="34" charset="0"/>
              </a:rPr>
              <a:t>Unfälle, an denen nur Menschen beteiligt sind, die zu Fuß unterwegs waren, werden</a:t>
            </a:r>
            <a:r>
              <a:rPr lang="de-DE" sz="1400" kern="1200" baseline="0" dirty="0">
                <a:solidFill>
                  <a:schemeClr val="tx1"/>
                </a:solidFill>
                <a:effectLst/>
                <a:latin typeface="Arial" panose="020B0604020202020204" pitchFamily="34" charset="0"/>
                <a:ea typeface="+mn-ea"/>
                <a:cs typeface="Arial" panose="020B0604020202020204" pitchFamily="34" charset="0"/>
              </a:rPr>
              <a:t> also in</a:t>
            </a:r>
            <a:r>
              <a:rPr lang="de-DE" sz="1400" kern="1200" dirty="0">
                <a:solidFill>
                  <a:schemeClr val="tx1"/>
                </a:solidFill>
                <a:effectLst/>
                <a:latin typeface="Arial" panose="020B0604020202020204" pitchFamily="34" charset="0"/>
                <a:ea typeface="+mn-ea"/>
                <a:cs typeface="Arial" panose="020B0604020202020204" pitchFamily="34" charset="0"/>
              </a:rPr>
              <a:t> dieser Statistik nicht erhoben. Dennoch geschehen selbstverständlich Alleinunfälle</a:t>
            </a:r>
            <a:r>
              <a:rPr lang="de-DE" sz="1400" kern="1200" baseline="0" dirty="0">
                <a:solidFill>
                  <a:schemeClr val="tx1"/>
                </a:solidFill>
                <a:effectLst/>
                <a:latin typeface="Arial" panose="020B0604020202020204" pitchFamily="34" charset="0"/>
                <a:ea typeface="+mn-ea"/>
                <a:cs typeface="Arial" panose="020B0604020202020204" pitchFamily="34" charset="0"/>
              </a:rPr>
              <a:t> im Fußverkehr. Auch diese sehen wir uns heute genauer an.</a:t>
            </a:r>
            <a:endParaRPr lang="de-DE" sz="14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3</a:t>
            </a:fld>
            <a:endParaRPr lang="de-DE"/>
          </a:p>
        </p:txBody>
      </p:sp>
    </p:spTree>
    <p:extLst>
      <p:ext uri="{BB962C8B-B14F-4D97-AF65-F5344CB8AC3E}">
        <p14:creationId xmlns:p14="http://schemas.microsoft.com/office/powerpoint/2010/main" val="20872142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9273AED-C50C-4259-860C-200724DC01F6}" type="slidenum">
              <a:rPr lang="de-DE" smtClean="0"/>
              <a:pPr/>
              <a:t>30</a:t>
            </a:fld>
            <a:endParaRPr lang="de-DE"/>
          </a:p>
        </p:txBody>
      </p:sp>
    </p:spTree>
    <p:extLst>
      <p:ext uri="{BB962C8B-B14F-4D97-AF65-F5344CB8AC3E}">
        <p14:creationId xmlns:p14="http://schemas.microsoft.com/office/powerpoint/2010/main" val="12572337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9273AED-C50C-4259-860C-200724DC01F6}" type="slidenum">
              <a:rPr lang="de-DE" smtClean="0"/>
              <a:pPr/>
              <a:t>34</a:t>
            </a:fld>
            <a:endParaRPr lang="de-DE"/>
          </a:p>
        </p:txBody>
      </p:sp>
    </p:spTree>
    <p:extLst>
      <p:ext uri="{BB962C8B-B14F-4D97-AF65-F5344CB8AC3E}">
        <p14:creationId xmlns:p14="http://schemas.microsoft.com/office/powerpoint/2010/main" val="33075671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Jeder siebte schwere Lkw-Unfall ist laut Bundesanstalt für Straßenwesen (</a:t>
            </a:r>
            <a:r>
              <a:rPr lang="de-DE" dirty="0" err="1"/>
              <a:t>BASt</a:t>
            </a:r>
            <a:r>
              <a:rPr lang="de-DE" dirty="0"/>
              <a:t>) auf Ablenkung zurückzuführen. Ganz gleich, ob die Aufmerksamkeit einem Anrufer gilt oder das Bedienen der Klimaanlage im Vordergrund steht – es entgehen dabei immer wichtige Informationen, die für eine sichere Fahrt nötig sein können.  Doch weshalb neigen wir dazu, mehrere Aufgaben gleichzeitig bewältigen zu wollen? Menschen bevorzugen im Allgemeinen ein</a:t>
            </a:r>
            <a:r>
              <a:rPr lang="de-DE" baseline="0" dirty="0"/>
              <a:t> </a:t>
            </a:r>
            <a:r>
              <a:rPr lang="de-DE" dirty="0"/>
              <a:t>mittleres Anforderungsniveau;  nicht  zu  viel,  aber  auch  nicht  zu wenig Anforderung. Dieses Niveau liegt bei jedem Menschen anders. Offenbar empfinden wir die routinierte  Fahrtätigkeit,  also  Lenken,  Schalten  oder Bremsen,  als  zu  einfach.  Sind  wir  also  scheinbar unterfordert, suchen wir – ob bewusst oder unbewusst – neue Herausforderungen und wollen dann weitere Aufgaben gleichzeitig erledigen.</a:t>
            </a:r>
          </a:p>
          <a:p>
            <a:endParaRPr lang="de-DE"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Eine Studie des Instituts für Arbeit und Gesundheit der Deutschen Gesetzlichen Unfallversicherung (IAG) zeigt, dass Multitasking, nicht nur beim Fahren, zu nachlassenden Leistungen, erhöhter Anspannung und zu einem erhöhten Unfallrisiko führt. Unterschiede zwischen Mann und Frau gibt es dabei nicht. Forscher der US-amerikanischen Universität Utah wiesen bei Autofahrenden, die während einer </a:t>
            </a:r>
            <a:r>
              <a:rPr lang="de-DE" sz="1200" kern="1200" dirty="0" err="1">
                <a:solidFill>
                  <a:schemeClr val="tx1"/>
                </a:solidFill>
                <a:effectLst/>
                <a:latin typeface="+mn-lt"/>
                <a:ea typeface="+mn-ea"/>
                <a:cs typeface="+mn-cs"/>
              </a:rPr>
              <a:t>Simulatorfahrt</a:t>
            </a:r>
            <a:r>
              <a:rPr lang="de-DE" sz="1200" kern="1200" dirty="0">
                <a:solidFill>
                  <a:schemeClr val="tx1"/>
                </a:solidFill>
                <a:effectLst/>
                <a:latin typeface="+mn-lt"/>
                <a:ea typeface="+mn-ea"/>
                <a:cs typeface="+mn-cs"/>
              </a:rPr>
              <a:t> telefonierten, eine stark verminderte Leistungsfähigkeit nach. Die Fahrtüchtigkeit bei Handynutzung war ähnlich eingeschränkt wie beim Fahren mit einem Blutalkohol-Wert von 0,8 Promille. Letztlich sind wir Menschen nicht multitaskingfähig, da das Gehirn nur eine, maximal zwei komplexe Tätigkeiten gleichzeitig koordinieren kann. Bei verschiedenen Aktivitäten bekommen wir nur einen Teil der „gleichzeitig“ ausgeführten Handlungen mit. Wenn wir uns auf eine Sache konzentrieren, blenden wir andere Sinneswahrnehmungen aus. Eine Tätigkeit wird zugunsten einer anderen zur Nebensache oder läuft als Routine automatisch im Hintergrund ab. Kommt aber eine weitere Aufgabe dazu, sinkt die Leistung drastisch. Das Gehirn kann sich nicht entscheiden und schaltet zwischen den Aufgaben hin und her. </a:t>
            </a:r>
          </a:p>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35</a:t>
            </a:fld>
            <a:endParaRPr lang="de-DE"/>
          </a:p>
        </p:txBody>
      </p:sp>
    </p:spTree>
    <p:extLst>
      <p:ext uri="{BB962C8B-B14F-4D97-AF65-F5344CB8AC3E}">
        <p14:creationId xmlns:p14="http://schemas.microsoft.com/office/powerpoint/2010/main" val="20410001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19273AED-C50C-4259-860C-200724DC01F6}" type="slidenum">
              <a:rPr lang="de-DE" smtClean="0"/>
              <a:pPr/>
              <a:t>37</a:t>
            </a:fld>
            <a:endParaRPr lang="de-DE"/>
          </a:p>
        </p:txBody>
      </p:sp>
    </p:spTree>
    <p:extLst>
      <p:ext uri="{BB962C8B-B14F-4D97-AF65-F5344CB8AC3E}">
        <p14:creationId xmlns:p14="http://schemas.microsoft.com/office/powerpoint/2010/main" val="2095901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19273AED-C50C-4259-860C-200724DC01F6}" type="slidenum">
              <a:rPr lang="de-DE" smtClean="0"/>
              <a:pPr/>
              <a:t>4</a:t>
            </a:fld>
            <a:endParaRPr lang="de-DE"/>
          </a:p>
        </p:txBody>
      </p:sp>
    </p:spTree>
    <p:extLst>
      <p:ext uri="{BB962C8B-B14F-4D97-AF65-F5344CB8AC3E}">
        <p14:creationId xmlns:p14="http://schemas.microsoft.com/office/powerpoint/2010/main" val="1290747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19273AED-C50C-4259-860C-200724DC01F6}" type="slidenum">
              <a:rPr lang="de-DE" smtClean="0"/>
              <a:pPr/>
              <a:t>5</a:t>
            </a:fld>
            <a:endParaRPr lang="de-DE"/>
          </a:p>
        </p:txBody>
      </p:sp>
    </p:spTree>
    <p:extLst>
      <p:ext uri="{BB962C8B-B14F-4D97-AF65-F5344CB8AC3E}">
        <p14:creationId xmlns:p14="http://schemas.microsoft.com/office/powerpoint/2010/main" val="1678713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latin typeface="DINOT" pitchFamily="34" charset="0"/>
              <a:cs typeface="DINOT"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6</a:t>
            </a:fld>
            <a:endParaRPr lang="de-DE"/>
          </a:p>
        </p:txBody>
      </p:sp>
    </p:spTree>
    <p:extLst>
      <p:ext uri="{BB962C8B-B14F-4D97-AF65-F5344CB8AC3E}">
        <p14:creationId xmlns:p14="http://schemas.microsoft.com/office/powerpoint/2010/main" val="2779928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19273AED-C50C-4259-860C-200724DC01F6}" type="slidenum">
              <a:rPr lang="de-DE" smtClean="0"/>
              <a:pPr/>
              <a:t>7</a:t>
            </a:fld>
            <a:endParaRPr lang="de-DE"/>
          </a:p>
        </p:txBody>
      </p:sp>
    </p:spTree>
    <p:extLst>
      <p:ext uri="{BB962C8B-B14F-4D97-AF65-F5344CB8AC3E}">
        <p14:creationId xmlns:p14="http://schemas.microsoft.com/office/powerpoint/2010/main" val="529229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9273AED-C50C-4259-860C-200724DC01F6}" type="slidenum">
              <a:rPr lang="de-DE" smtClean="0"/>
              <a:pPr/>
              <a:t>10</a:t>
            </a:fld>
            <a:endParaRPr lang="de-DE"/>
          </a:p>
        </p:txBody>
      </p:sp>
    </p:spTree>
    <p:extLst>
      <p:ext uri="{BB962C8B-B14F-4D97-AF65-F5344CB8AC3E}">
        <p14:creationId xmlns:p14="http://schemas.microsoft.com/office/powerpoint/2010/main" val="2244991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400" dirty="0"/>
          </a:p>
        </p:txBody>
      </p:sp>
      <p:sp>
        <p:nvSpPr>
          <p:cNvPr id="4" name="Foliennummernplatzhalter 3"/>
          <p:cNvSpPr>
            <a:spLocks noGrp="1"/>
          </p:cNvSpPr>
          <p:nvPr>
            <p:ph type="sldNum" sz="quarter" idx="10"/>
          </p:nvPr>
        </p:nvSpPr>
        <p:spPr/>
        <p:txBody>
          <a:bodyPr/>
          <a:lstStyle/>
          <a:p>
            <a:fld id="{19273AED-C50C-4259-860C-200724DC01F6}" type="slidenum">
              <a:rPr lang="de-DE" smtClean="0"/>
              <a:pPr/>
              <a:t>11</a:t>
            </a:fld>
            <a:endParaRPr lang="de-DE"/>
          </a:p>
        </p:txBody>
      </p:sp>
    </p:spTree>
    <p:extLst>
      <p:ext uri="{BB962C8B-B14F-4D97-AF65-F5344CB8AC3E}">
        <p14:creationId xmlns:p14="http://schemas.microsoft.com/office/powerpoint/2010/main" val="2995959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9273AED-C50C-4259-860C-200724DC01F6}" type="slidenum">
              <a:rPr lang="de-DE" smtClean="0"/>
              <a:pPr/>
              <a:t>15</a:t>
            </a:fld>
            <a:endParaRPr lang="de-DE"/>
          </a:p>
        </p:txBody>
      </p:sp>
    </p:spTree>
    <p:extLst>
      <p:ext uri="{BB962C8B-B14F-4D97-AF65-F5344CB8AC3E}">
        <p14:creationId xmlns:p14="http://schemas.microsoft.com/office/powerpoint/2010/main" val="35813854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jpe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mailto:praevention@dvr.de" TargetMode="External"/><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5.jpeg"/><Relationship Id="rId4" Type="http://schemas.openxmlformats.org/officeDocument/2006/relationships/hyperlink" Target="http://www.deinewege.info/" TargetMode="Externa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elfolie">
    <p:spTree>
      <p:nvGrpSpPr>
        <p:cNvPr id="1" name=""/>
        <p:cNvGrpSpPr/>
        <p:nvPr/>
      </p:nvGrpSpPr>
      <p:grpSpPr>
        <a:xfrm>
          <a:off x="0" y="0"/>
          <a:ext cx="0" cy="0"/>
          <a:chOff x="0" y="0"/>
          <a:chExt cx="0" cy="0"/>
        </a:xfrm>
      </p:grpSpPr>
      <p:pic>
        <p:nvPicPr>
          <p:cNvPr id="13" name="Grafik 7" descr="Grauer Kasten fuer Deckblatt.jpg"/>
          <p:cNvPicPr/>
          <p:nvPr userDrawn="1"/>
        </p:nvPicPr>
        <p:blipFill>
          <a:blip r:embed="rId2" cstate="screen"/>
          <a:stretch>
            <a:fillRect/>
          </a:stretch>
        </p:blipFill>
        <p:spPr>
          <a:xfrm>
            <a:off x="216000" y="1820279"/>
            <a:ext cx="11760000" cy="3576000"/>
          </a:xfrm>
          <a:prstGeom prst="rect">
            <a:avLst/>
          </a:prstGeom>
        </p:spPr>
      </p:pic>
      <p:sp>
        <p:nvSpPr>
          <p:cNvPr id="2" name="Title 1"/>
          <p:cNvSpPr>
            <a:spLocks noGrp="1"/>
          </p:cNvSpPr>
          <p:nvPr>
            <p:ph type="ctrTitle"/>
          </p:nvPr>
        </p:nvSpPr>
        <p:spPr>
          <a:xfrm>
            <a:off x="430767" y="3044826"/>
            <a:ext cx="11331360" cy="2210287"/>
          </a:xfrm>
        </p:spPr>
        <p:txBody>
          <a:bodyPr anchor="t">
            <a:noAutofit/>
          </a:bodyPr>
          <a:lstStyle>
            <a:lvl1pPr algn="l">
              <a:defRPr sz="4267"/>
            </a:lvl1pPr>
          </a:lstStyle>
          <a:p>
            <a:r>
              <a:rPr lang="de-DE" dirty="0"/>
              <a:t>Titelmasterformat durch Klicken bearbeiten</a:t>
            </a:r>
            <a:endParaRPr lang="en-US" dirty="0"/>
          </a:p>
        </p:txBody>
      </p:sp>
      <p:sp>
        <p:nvSpPr>
          <p:cNvPr id="3" name="Subtitle 2"/>
          <p:cNvSpPr>
            <a:spLocks noGrp="1"/>
          </p:cNvSpPr>
          <p:nvPr>
            <p:ph type="subTitle" idx="1"/>
          </p:nvPr>
        </p:nvSpPr>
        <p:spPr>
          <a:xfrm>
            <a:off x="430767" y="1954229"/>
            <a:ext cx="11331360" cy="581803"/>
          </a:xfrm>
          <a:prstGeom prst="rect">
            <a:avLst/>
          </a:prstGeom>
        </p:spPr>
        <p:txBody>
          <a:bodyPr anchor="t">
            <a:noAutofit/>
          </a:bodyPr>
          <a:lstStyle>
            <a:lvl1pPr marL="0" indent="0" algn="l">
              <a:buNone/>
              <a:defRPr sz="2133" b="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de-DE" dirty="0"/>
              <a:t>Formatvorlage des Untertitelmasters durch Klicken bearbeiten</a:t>
            </a:r>
            <a:endParaRPr lang="en-US" dirty="0"/>
          </a:p>
        </p:txBody>
      </p:sp>
      <p:sp>
        <p:nvSpPr>
          <p:cNvPr id="29" name="Textplatzhalter 28"/>
          <p:cNvSpPr>
            <a:spLocks noGrp="1"/>
          </p:cNvSpPr>
          <p:nvPr>
            <p:ph type="body" sz="quarter" idx="11" hasCustomPrompt="1"/>
          </p:nvPr>
        </p:nvSpPr>
        <p:spPr>
          <a:xfrm>
            <a:off x="6184019" y="5888103"/>
            <a:ext cx="5776383" cy="162000"/>
          </a:xfrm>
          <a:prstGeom prst="rect">
            <a:avLst/>
          </a:prstGeom>
        </p:spPr>
        <p:txBody>
          <a:bodyPr lIns="0" tIns="0" rIns="0" bIns="0">
            <a:noAutofit/>
          </a:bodyPr>
          <a:lstStyle>
            <a:lvl1pPr algn="r">
              <a:spcAft>
                <a:spcPts val="0"/>
              </a:spcAft>
              <a:defRPr sz="900">
                <a:solidFill>
                  <a:schemeClr val="tx2"/>
                </a:solidFill>
              </a:defRPr>
            </a:lvl1pPr>
            <a:lvl2pPr algn="r">
              <a:defRPr sz="1200">
                <a:solidFill>
                  <a:schemeClr val="bg2"/>
                </a:solidFill>
              </a:defRPr>
            </a:lvl2pPr>
            <a:lvl3pPr algn="r">
              <a:defRPr sz="1200">
                <a:solidFill>
                  <a:schemeClr val="bg2"/>
                </a:solidFill>
              </a:defRPr>
            </a:lvl3pPr>
            <a:lvl4pPr algn="r">
              <a:defRPr sz="1200">
                <a:solidFill>
                  <a:schemeClr val="bg2"/>
                </a:solidFill>
              </a:defRPr>
            </a:lvl4pPr>
            <a:lvl5pPr algn="r">
              <a:defRPr sz="1200">
                <a:solidFill>
                  <a:schemeClr val="bg2"/>
                </a:solidFill>
              </a:defRPr>
            </a:lvl5pPr>
          </a:lstStyle>
          <a:p>
            <a:pPr algn="r">
              <a:defRPr/>
            </a:pPr>
            <a:r>
              <a:rPr lang="de-DE" b="1" dirty="0">
                <a:solidFill>
                  <a:schemeClr val="bg2"/>
                </a:solidFill>
              </a:rPr>
              <a:t>Max Mustermann</a:t>
            </a:r>
          </a:p>
        </p:txBody>
      </p:sp>
      <p:sp>
        <p:nvSpPr>
          <p:cNvPr id="32" name="Textplatzhalter 28"/>
          <p:cNvSpPr>
            <a:spLocks noGrp="1"/>
          </p:cNvSpPr>
          <p:nvPr>
            <p:ph type="body" sz="quarter" idx="12" hasCustomPrompt="1"/>
          </p:nvPr>
        </p:nvSpPr>
        <p:spPr>
          <a:xfrm>
            <a:off x="6184019" y="6080923"/>
            <a:ext cx="5776383" cy="162000"/>
          </a:xfrm>
          <a:prstGeom prst="rect">
            <a:avLst/>
          </a:prstGeom>
        </p:spPr>
        <p:txBody>
          <a:bodyPr lIns="0" tIns="0" rIns="0" bIns="0">
            <a:noAutofit/>
          </a:bodyPr>
          <a:lstStyle>
            <a:lvl1pPr algn="r">
              <a:defRPr sz="900">
                <a:solidFill>
                  <a:schemeClr val="tx2"/>
                </a:solidFill>
              </a:defRPr>
            </a:lvl1pPr>
            <a:lvl2pPr algn="r">
              <a:defRPr sz="1200">
                <a:solidFill>
                  <a:schemeClr val="bg2"/>
                </a:solidFill>
              </a:defRPr>
            </a:lvl2pPr>
            <a:lvl3pPr algn="r">
              <a:defRPr sz="1200">
                <a:solidFill>
                  <a:schemeClr val="bg2"/>
                </a:solidFill>
              </a:defRPr>
            </a:lvl3pPr>
            <a:lvl4pPr algn="r">
              <a:defRPr sz="1200">
                <a:solidFill>
                  <a:schemeClr val="bg2"/>
                </a:solidFill>
              </a:defRPr>
            </a:lvl4pPr>
            <a:lvl5pPr algn="r">
              <a:defRPr sz="1200">
                <a:solidFill>
                  <a:schemeClr val="bg2"/>
                </a:solidFill>
              </a:defRPr>
            </a:lvl5pPr>
          </a:lstStyle>
          <a:p>
            <a:pPr algn="r">
              <a:defRPr/>
            </a:pPr>
            <a:r>
              <a:rPr lang="de-DE" b="1" dirty="0">
                <a:solidFill>
                  <a:schemeClr val="bg2"/>
                </a:solidFill>
              </a:rPr>
              <a:t>Abteilung oder Position</a:t>
            </a:r>
          </a:p>
        </p:txBody>
      </p:sp>
      <p:sp>
        <p:nvSpPr>
          <p:cNvPr id="33" name="Textplatzhalter 28"/>
          <p:cNvSpPr>
            <a:spLocks noGrp="1"/>
          </p:cNvSpPr>
          <p:nvPr>
            <p:ph type="body" sz="quarter" idx="13" hasCustomPrompt="1"/>
          </p:nvPr>
        </p:nvSpPr>
        <p:spPr>
          <a:xfrm>
            <a:off x="6184019" y="6273740"/>
            <a:ext cx="5776383" cy="162000"/>
          </a:xfrm>
          <a:prstGeom prst="rect">
            <a:avLst/>
          </a:prstGeom>
        </p:spPr>
        <p:txBody>
          <a:bodyPr lIns="0" tIns="0" rIns="0" bIns="0">
            <a:noAutofit/>
          </a:bodyPr>
          <a:lstStyle>
            <a:lvl1pPr algn="r">
              <a:spcAft>
                <a:spcPts val="0"/>
              </a:spcAft>
              <a:defRPr sz="900">
                <a:solidFill>
                  <a:schemeClr val="tx2"/>
                </a:solidFill>
              </a:defRPr>
            </a:lvl1pPr>
            <a:lvl2pPr algn="r">
              <a:defRPr sz="1200">
                <a:solidFill>
                  <a:schemeClr val="bg2"/>
                </a:solidFill>
              </a:defRPr>
            </a:lvl2pPr>
            <a:lvl3pPr algn="r">
              <a:defRPr sz="1200">
                <a:solidFill>
                  <a:schemeClr val="bg2"/>
                </a:solidFill>
              </a:defRPr>
            </a:lvl3pPr>
            <a:lvl4pPr algn="r">
              <a:defRPr sz="1200">
                <a:solidFill>
                  <a:schemeClr val="bg2"/>
                </a:solidFill>
              </a:defRPr>
            </a:lvl4pPr>
            <a:lvl5pPr algn="r">
              <a:defRPr sz="1200">
                <a:solidFill>
                  <a:schemeClr val="bg2"/>
                </a:solidFill>
              </a:defRPr>
            </a:lvl5pPr>
          </a:lstStyle>
          <a:p>
            <a:pPr algn="r">
              <a:defRPr/>
            </a:pPr>
            <a:r>
              <a:rPr lang="de-DE" b="1" dirty="0">
                <a:solidFill>
                  <a:schemeClr val="bg2"/>
                </a:solidFill>
              </a:rPr>
              <a:t>Titel der Präsentation</a:t>
            </a:r>
          </a:p>
        </p:txBody>
      </p:sp>
      <p:sp>
        <p:nvSpPr>
          <p:cNvPr id="34" name="Rechteck 33"/>
          <p:cNvSpPr/>
          <p:nvPr userDrawn="1"/>
        </p:nvSpPr>
        <p:spPr>
          <a:xfrm>
            <a:off x="6203953" y="6578600"/>
            <a:ext cx="5773559" cy="162000"/>
          </a:xfrm>
          <a:prstGeom prst="rect">
            <a:avLst/>
          </a:prstGeom>
        </p:spPr>
        <p:txBody>
          <a:bodyPr vert="horz" lIns="0" tIns="0" rIns="0" bIns="0" rtlCol="0">
            <a:noAutofit/>
          </a:bodyPr>
          <a:lstStyle/>
          <a:p>
            <a:pPr lvl="0" indent="0" algn="r" defTabSz="1219170">
              <a:lnSpc>
                <a:spcPct val="100000"/>
              </a:lnSpc>
              <a:spcBef>
                <a:spcPts val="0"/>
              </a:spcBef>
              <a:spcAft>
                <a:spcPts val="1067"/>
              </a:spcAft>
              <a:buFontTx/>
              <a:buNone/>
            </a:pPr>
            <a:r>
              <a:rPr lang="de-DE" sz="900" b="1" dirty="0">
                <a:solidFill>
                  <a:schemeClr val="tx2"/>
                </a:solidFill>
              </a:rPr>
              <a:t>© Deutscher Verkehrssicherheitsrat</a:t>
            </a:r>
          </a:p>
        </p:txBody>
      </p:sp>
      <p:pic>
        <p:nvPicPr>
          <p:cNvPr id="14" name="Grafik 13" descr="DeineWege-Logo_4C_2Z_klein.png"/>
          <p:cNvPicPr>
            <a:picLocks noChangeAspect="1"/>
          </p:cNvPicPr>
          <p:nvPr userDrawn="1"/>
        </p:nvPicPr>
        <p:blipFill>
          <a:blip r:embed="rId3" cstate="screen">
            <a:lum bright="-10000" contrast="-40000"/>
          </a:blip>
          <a:stretch>
            <a:fillRect/>
          </a:stretch>
        </p:blipFill>
        <p:spPr>
          <a:xfrm>
            <a:off x="8953217" y="1950859"/>
            <a:ext cx="2814040" cy="384000"/>
          </a:xfrm>
          <a:prstGeom prst="rect">
            <a:avLst/>
          </a:prstGeom>
        </p:spPr>
      </p:pic>
      <p:grpSp>
        <p:nvGrpSpPr>
          <p:cNvPr id="4" name="Gruppieren 3"/>
          <p:cNvGrpSpPr/>
          <p:nvPr userDrawn="1"/>
        </p:nvGrpSpPr>
        <p:grpSpPr>
          <a:xfrm>
            <a:off x="9919315" y="4409363"/>
            <a:ext cx="2272684" cy="722051"/>
            <a:chOff x="7439486" y="3307022"/>
            <a:chExt cx="1704513" cy="541538"/>
          </a:xfrm>
        </p:grpSpPr>
        <p:sp>
          <p:nvSpPr>
            <p:cNvPr id="17" name="Rechteck 16"/>
            <p:cNvSpPr/>
            <p:nvPr userDrawn="1"/>
          </p:nvSpPr>
          <p:spPr>
            <a:xfrm>
              <a:off x="7439486" y="3307022"/>
              <a:ext cx="1704513" cy="54153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sz="2400"/>
            </a:p>
          </p:txBody>
        </p:sp>
        <p:pic>
          <p:nvPicPr>
            <p:cNvPr id="18" name="Picture 2" descr="H:\Breuer\Bereich VA und Initiativen\Projekte\CD\Logos\VISIONZERO_logo\jpg\300dpi\VISIONZERO_logo_4c_300.jpg"/>
            <p:cNvPicPr>
              <a:picLocks noChangeAspect="1" noChangeArrowheads="1"/>
            </p:cNvPicPr>
            <p:nvPr userDrawn="1"/>
          </p:nvPicPr>
          <p:blipFill>
            <a:blip r:embed="rId4" cstate="screen"/>
            <a:srcRect/>
            <a:stretch>
              <a:fillRect/>
            </a:stretch>
          </p:blipFill>
          <p:spPr bwMode="auto">
            <a:xfrm>
              <a:off x="7591725" y="3416559"/>
              <a:ext cx="1396859" cy="324000"/>
            </a:xfrm>
            <a:prstGeom prst="rect">
              <a:avLst/>
            </a:prstGeom>
            <a:noFill/>
          </p:spPr>
        </p:pic>
      </p:grpSp>
      <p:sp>
        <p:nvSpPr>
          <p:cNvPr id="19" name="Bildplatzhalter 24"/>
          <p:cNvSpPr>
            <a:spLocks noGrp="1"/>
          </p:cNvSpPr>
          <p:nvPr>
            <p:ph type="pic" sz="quarter" idx="10"/>
          </p:nvPr>
        </p:nvSpPr>
        <p:spPr>
          <a:xfrm>
            <a:off x="213785" y="214490"/>
            <a:ext cx="11764433" cy="1502551"/>
          </a:xfrm>
          <a:prstGeom prst="rect">
            <a:avLst/>
          </a:prstGeom>
          <a:blipFill dpi="0" rotWithShape="1">
            <a:blip r:embed="rId5" cstate="screen"/>
            <a:srcRect/>
            <a:stretch>
              <a:fillRect l="4" t="-8146" r="-4" b="-100427"/>
            </a:stretch>
          </a:blipFill>
        </p:spPr>
        <p:txBody>
          <a:bodyPr bIns="540000" anchor="ctr">
            <a:noAutofit/>
          </a:bodyPr>
          <a:lstStyle>
            <a:lvl1pPr algn="ctr">
              <a:defRPr/>
            </a:lvl1pPr>
          </a:lstStyle>
          <a:p>
            <a:r>
              <a:rPr lang="de-DE"/>
              <a:t>Bild durch Klicken auf Symbol hinzufügen</a:t>
            </a:r>
            <a:endParaRPr lang="de-DE" dirty="0"/>
          </a:p>
        </p:txBody>
      </p:sp>
    </p:spTree>
    <p:extLst>
      <p:ext uri="{BB962C8B-B14F-4D97-AF65-F5344CB8AC3E}">
        <p14:creationId xmlns:p14="http://schemas.microsoft.com/office/powerpoint/2010/main" val="2772904936"/>
      </p:ext>
    </p:extLst>
  </p:cSld>
  <p:clrMapOvr>
    <a:masterClrMapping/>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und Bild unten">
    <p:spTree>
      <p:nvGrpSpPr>
        <p:cNvPr id="1" name=""/>
        <p:cNvGrpSpPr/>
        <p:nvPr/>
      </p:nvGrpSpPr>
      <p:grpSpPr>
        <a:xfrm>
          <a:off x="0" y="0"/>
          <a:ext cx="0" cy="0"/>
          <a:chOff x="0" y="0"/>
          <a:chExt cx="0" cy="0"/>
        </a:xfrm>
      </p:grpSpPr>
      <p:sp>
        <p:nvSpPr>
          <p:cNvPr id="8" name="Bildplatzhalter 7"/>
          <p:cNvSpPr>
            <a:spLocks noGrp="1"/>
          </p:cNvSpPr>
          <p:nvPr>
            <p:ph type="pic" sz="quarter" idx="13"/>
          </p:nvPr>
        </p:nvSpPr>
        <p:spPr>
          <a:xfrm>
            <a:off x="240000" y="3806024"/>
            <a:ext cx="11712000" cy="1675067"/>
          </a:xfrm>
          <a:prstGeom prst="rect">
            <a:avLst/>
          </a:prstGeom>
          <a:solidFill>
            <a:schemeClr val="bg1">
              <a:lumMod val="95000"/>
            </a:schemeClr>
          </a:solidFill>
        </p:spPr>
        <p:txBody>
          <a:bodyPr bIns="432000" anchor="ctr"/>
          <a:lstStyle>
            <a:lvl1pPr algn="ctr">
              <a:defRPr/>
            </a:lvl1pPr>
          </a:lstStyle>
          <a:p>
            <a:r>
              <a:rPr lang="de-DE"/>
              <a:t>Bild durch Klicken auf Symbol hinzufügen</a:t>
            </a:r>
          </a:p>
        </p:txBody>
      </p:sp>
      <p:sp>
        <p:nvSpPr>
          <p:cNvPr id="9" name="Foliennummernplatzhalter 8"/>
          <p:cNvSpPr>
            <a:spLocks noGrp="1"/>
          </p:cNvSpPr>
          <p:nvPr>
            <p:ph type="sldNum" sz="quarter" idx="16"/>
          </p:nvPr>
        </p:nvSpPr>
        <p:spPr/>
        <p:txBody>
          <a:bodyPr/>
          <a:lstStyle>
            <a:lvl1pPr>
              <a:defRPr sz="900"/>
            </a:lvl1pPr>
          </a:lstStyle>
          <a:p>
            <a:fld id="{C14075F3-F5BF-419D-BE50-EBF9B68250F3}" type="slidenum">
              <a:rPr lang="de-DE" smtClean="0"/>
              <a:pPr/>
              <a:t>‹Nr.›</a:t>
            </a:fld>
            <a:endParaRPr lang="de-DE" dirty="0"/>
          </a:p>
        </p:txBody>
      </p:sp>
      <p:sp>
        <p:nvSpPr>
          <p:cNvPr id="5" name="Textplatzhalter 4"/>
          <p:cNvSpPr>
            <a:spLocks noGrp="1"/>
          </p:cNvSpPr>
          <p:nvPr>
            <p:ph type="body" sz="quarter" idx="17"/>
          </p:nvPr>
        </p:nvSpPr>
        <p:spPr>
          <a:xfrm>
            <a:off x="240000" y="1598400"/>
            <a:ext cx="11712000" cy="2048600"/>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Title 1"/>
          <p:cNvSpPr>
            <a:spLocks noGrp="1"/>
          </p:cNvSpPr>
          <p:nvPr>
            <p:ph type="title"/>
          </p:nvPr>
        </p:nvSpPr>
        <p:spPr>
          <a:xfrm>
            <a:off x="241300" y="190831"/>
            <a:ext cx="11709400" cy="1233855"/>
          </a:xfrm>
        </p:spPr>
        <p:txBody>
          <a:bodyPr/>
          <a:lstStyle/>
          <a:p>
            <a:r>
              <a:rPr lang="de-DE"/>
              <a:t>Titelmasterformat durch Klicken bearbeiten</a:t>
            </a:r>
            <a:endParaRPr lang="en-US" dirty="0"/>
          </a:p>
        </p:txBody>
      </p:sp>
      <p:sp>
        <p:nvSpPr>
          <p:cNvPr id="7" name="Textplatzhalter 17"/>
          <p:cNvSpPr>
            <a:spLocks noGrp="1"/>
          </p:cNvSpPr>
          <p:nvPr>
            <p:ph type="body" sz="quarter" idx="14" hasCustomPrompt="1"/>
          </p:nvPr>
        </p:nvSpPr>
        <p:spPr>
          <a:xfrm>
            <a:off x="6166205" y="5746643"/>
            <a:ext cx="5774400" cy="163200"/>
          </a:xfrm>
        </p:spPr>
        <p:txBody>
          <a:bodyPr vert="horz" lIns="0" tIns="0" rIns="0" bIns="0" rtlCol="0">
            <a:noAutofit/>
          </a:bodyPr>
          <a:lstStyle>
            <a:lvl1pPr>
              <a:defRPr lang="de-DE" sz="900" dirty="0">
                <a:solidFill>
                  <a:schemeClr val="tx2"/>
                </a:solidFill>
                <a:cs typeface="Arial"/>
              </a:defRPr>
            </a:lvl1pPr>
          </a:lstStyle>
          <a:p>
            <a:pPr lvl="0" algn="r"/>
            <a:r>
              <a:rPr lang="de-DE" dirty="0"/>
              <a:t>Bildquelle</a:t>
            </a:r>
          </a:p>
        </p:txBody>
      </p:sp>
    </p:spTree>
    <p:extLst>
      <p:ext uri="{BB962C8B-B14F-4D97-AF65-F5344CB8AC3E}">
        <p14:creationId xmlns:p14="http://schemas.microsoft.com/office/powerpoint/2010/main" val="4194257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8" name="Bildplatzhalter 7"/>
          <p:cNvSpPr>
            <a:spLocks noGrp="1"/>
          </p:cNvSpPr>
          <p:nvPr>
            <p:ph type="pic" sz="quarter" idx="13"/>
          </p:nvPr>
        </p:nvSpPr>
        <p:spPr>
          <a:xfrm>
            <a:off x="240000" y="1598399"/>
            <a:ext cx="11712000" cy="3903903"/>
          </a:xfrm>
          <a:prstGeom prst="rect">
            <a:avLst/>
          </a:prstGeom>
          <a:solidFill>
            <a:schemeClr val="bg1">
              <a:lumMod val="95000"/>
            </a:schemeClr>
          </a:solidFill>
        </p:spPr>
        <p:txBody>
          <a:bodyPr bIns="432000" anchor="ctr"/>
          <a:lstStyle>
            <a:lvl1pPr algn="ctr">
              <a:defRPr/>
            </a:lvl1pPr>
          </a:lstStyle>
          <a:p>
            <a:r>
              <a:rPr lang="de-DE"/>
              <a:t>Bild durch Klicken auf Symbol hinzufügen</a:t>
            </a:r>
          </a:p>
        </p:txBody>
      </p:sp>
      <p:sp>
        <p:nvSpPr>
          <p:cNvPr id="9" name="Foliennummernplatzhalter 8"/>
          <p:cNvSpPr>
            <a:spLocks noGrp="1"/>
          </p:cNvSpPr>
          <p:nvPr>
            <p:ph type="sldNum" sz="quarter" idx="16"/>
          </p:nvPr>
        </p:nvSpPr>
        <p:spPr/>
        <p:txBody>
          <a:bodyPr/>
          <a:lstStyle>
            <a:lvl1pPr>
              <a:defRPr sz="900"/>
            </a:lvl1pPr>
          </a:lstStyle>
          <a:p>
            <a:fld id="{C14075F3-F5BF-419D-BE50-EBF9B68250F3}" type="slidenum">
              <a:rPr lang="de-DE" smtClean="0"/>
              <a:pPr/>
              <a:t>‹Nr.›</a:t>
            </a:fld>
            <a:endParaRPr lang="de-DE" dirty="0"/>
          </a:p>
        </p:txBody>
      </p:sp>
      <p:sp>
        <p:nvSpPr>
          <p:cNvPr id="5" name="Textplatzhalter 17"/>
          <p:cNvSpPr>
            <a:spLocks noGrp="1"/>
          </p:cNvSpPr>
          <p:nvPr>
            <p:ph type="body" sz="quarter" idx="14" hasCustomPrompt="1"/>
          </p:nvPr>
        </p:nvSpPr>
        <p:spPr>
          <a:xfrm>
            <a:off x="6166205" y="5746643"/>
            <a:ext cx="5774400" cy="163200"/>
          </a:xfrm>
        </p:spPr>
        <p:txBody>
          <a:bodyPr vert="horz" lIns="0" tIns="0" rIns="0" bIns="0" rtlCol="0">
            <a:noAutofit/>
          </a:bodyPr>
          <a:lstStyle>
            <a:lvl1pPr>
              <a:defRPr lang="de-DE" sz="900" dirty="0">
                <a:solidFill>
                  <a:schemeClr val="tx2"/>
                </a:solidFill>
                <a:cs typeface="Arial"/>
              </a:defRPr>
            </a:lvl1pPr>
          </a:lstStyle>
          <a:p>
            <a:pPr lvl="0" algn="r"/>
            <a:r>
              <a:rPr lang="de-DE" dirty="0"/>
              <a:t>Bildquelle</a:t>
            </a:r>
          </a:p>
        </p:txBody>
      </p:sp>
    </p:spTree>
    <p:extLst>
      <p:ext uri="{BB962C8B-B14F-4D97-AF65-F5344CB8AC3E}">
        <p14:creationId xmlns:p14="http://schemas.microsoft.com/office/powerpoint/2010/main" val="1293290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8" name="Bildplatzhalter 7"/>
          <p:cNvSpPr>
            <a:spLocks noGrp="1"/>
          </p:cNvSpPr>
          <p:nvPr>
            <p:ph type="pic" sz="quarter" idx="13"/>
          </p:nvPr>
        </p:nvSpPr>
        <p:spPr>
          <a:xfrm>
            <a:off x="240000" y="266701"/>
            <a:ext cx="11712000" cy="5246204"/>
          </a:xfrm>
          <a:prstGeom prst="rect">
            <a:avLst/>
          </a:prstGeom>
          <a:solidFill>
            <a:schemeClr val="bg1">
              <a:lumMod val="95000"/>
            </a:schemeClr>
          </a:solidFill>
        </p:spPr>
        <p:txBody>
          <a:bodyPr bIns="540000" anchor="ctr"/>
          <a:lstStyle>
            <a:lvl1pPr algn="ctr">
              <a:defRPr/>
            </a:lvl1pPr>
          </a:lstStyle>
          <a:p>
            <a:r>
              <a:rPr lang="de-DE"/>
              <a:t>Bild durch Klicken auf Symbol hinzufügen</a:t>
            </a:r>
          </a:p>
        </p:txBody>
      </p:sp>
      <p:sp>
        <p:nvSpPr>
          <p:cNvPr id="9" name="Foliennummernplatzhalter 8"/>
          <p:cNvSpPr>
            <a:spLocks noGrp="1"/>
          </p:cNvSpPr>
          <p:nvPr>
            <p:ph type="sldNum" sz="quarter" idx="16"/>
          </p:nvPr>
        </p:nvSpPr>
        <p:spPr/>
        <p:txBody>
          <a:bodyPr/>
          <a:lstStyle>
            <a:lvl1pPr>
              <a:defRPr sz="900"/>
            </a:lvl1pPr>
          </a:lstStyle>
          <a:p>
            <a:fld id="{C14075F3-F5BF-419D-BE50-EBF9B68250F3}" type="slidenum">
              <a:rPr lang="de-DE" smtClean="0"/>
              <a:pPr/>
              <a:t>‹Nr.›</a:t>
            </a:fld>
            <a:endParaRPr lang="de-DE" dirty="0"/>
          </a:p>
        </p:txBody>
      </p:sp>
      <p:sp>
        <p:nvSpPr>
          <p:cNvPr id="4" name="Textplatzhalter 17"/>
          <p:cNvSpPr>
            <a:spLocks noGrp="1"/>
          </p:cNvSpPr>
          <p:nvPr>
            <p:ph type="body" sz="quarter" idx="14" hasCustomPrompt="1"/>
          </p:nvPr>
        </p:nvSpPr>
        <p:spPr>
          <a:xfrm>
            <a:off x="6166205" y="5746643"/>
            <a:ext cx="5774400" cy="163200"/>
          </a:xfrm>
        </p:spPr>
        <p:txBody>
          <a:bodyPr vert="horz" lIns="0" tIns="0" rIns="0" bIns="0" rtlCol="0">
            <a:noAutofit/>
          </a:bodyPr>
          <a:lstStyle>
            <a:lvl1pPr>
              <a:defRPr lang="de-DE" sz="900" dirty="0">
                <a:solidFill>
                  <a:schemeClr val="tx2"/>
                </a:solidFill>
              </a:defRPr>
            </a:lvl1pPr>
          </a:lstStyle>
          <a:p>
            <a:pPr lvl="0" algn="r"/>
            <a:r>
              <a:rPr lang="de-DE" dirty="0"/>
              <a:t>Bildquelle</a:t>
            </a:r>
          </a:p>
        </p:txBody>
      </p:sp>
    </p:spTree>
    <p:extLst>
      <p:ext uri="{BB962C8B-B14F-4D97-AF65-F5344CB8AC3E}">
        <p14:creationId xmlns:p14="http://schemas.microsoft.com/office/powerpoint/2010/main" val="1922487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anzseitiges Bild">
    <p:spTree>
      <p:nvGrpSpPr>
        <p:cNvPr id="1" name=""/>
        <p:cNvGrpSpPr/>
        <p:nvPr/>
      </p:nvGrpSpPr>
      <p:grpSpPr>
        <a:xfrm>
          <a:off x="0" y="0"/>
          <a:ext cx="0" cy="0"/>
          <a:chOff x="0" y="0"/>
          <a:chExt cx="0" cy="0"/>
        </a:xfrm>
      </p:grpSpPr>
      <p:sp>
        <p:nvSpPr>
          <p:cNvPr id="8" name="Bildplatzhalter 7"/>
          <p:cNvSpPr>
            <a:spLocks noGrp="1"/>
          </p:cNvSpPr>
          <p:nvPr>
            <p:ph type="pic" sz="quarter" idx="13"/>
          </p:nvPr>
        </p:nvSpPr>
        <p:spPr>
          <a:xfrm>
            <a:off x="2" y="0"/>
            <a:ext cx="12191999" cy="6858000"/>
          </a:xfrm>
          <a:prstGeom prst="rect">
            <a:avLst/>
          </a:prstGeom>
          <a:solidFill>
            <a:schemeClr val="bg1">
              <a:lumMod val="95000"/>
            </a:schemeClr>
          </a:solidFill>
        </p:spPr>
        <p:txBody>
          <a:bodyPr bIns="540000" anchor="ctr"/>
          <a:lstStyle>
            <a:lvl1pPr algn="ctr">
              <a:defRPr/>
            </a:lvl1pPr>
          </a:lstStyle>
          <a:p>
            <a:r>
              <a:rPr lang="de-DE"/>
              <a:t>Bild durch Klicken auf Symbol hinzufügen</a:t>
            </a:r>
          </a:p>
        </p:txBody>
      </p:sp>
    </p:spTree>
    <p:extLst>
      <p:ext uri="{BB962C8B-B14F-4D97-AF65-F5344CB8AC3E}">
        <p14:creationId xmlns:p14="http://schemas.microsoft.com/office/powerpoint/2010/main" val="35379595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e-DE" dirty="0"/>
              <a:t>Agenda</a:t>
            </a:r>
            <a:endParaRPr lang="en-US" dirty="0"/>
          </a:p>
        </p:txBody>
      </p:sp>
      <p:sp>
        <p:nvSpPr>
          <p:cNvPr id="8" name="Foliennummernplatzhalter 7"/>
          <p:cNvSpPr>
            <a:spLocks noGrp="1"/>
          </p:cNvSpPr>
          <p:nvPr>
            <p:ph type="sldNum" sz="quarter" idx="12"/>
          </p:nvPr>
        </p:nvSpPr>
        <p:spPr/>
        <p:txBody>
          <a:bodyPr/>
          <a:lstStyle>
            <a:lvl1pPr>
              <a:defRPr sz="900"/>
            </a:lvl1pPr>
          </a:lstStyle>
          <a:p>
            <a:fld id="{C14075F3-F5BF-419D-BE50-EBF9B68250F3}" type="slidenum">
              <a:rPr lang="de-DE" smtClean="0"/>
              <a:pPr/>
              <a:t>‹Nr.›</a:t>
            </a:fld>
            <a:endParaRPr lang="de-DE" dirty="0"/>
          </a:p>
        </p:txBody>
      </p:sp>
      <p:sp>
        <p:nvSpPr>
          <p:cNvPr id="10" name="Textplatzhalter 9"/>
          <p:cNvSpPr>
            <a:spLocks noGrp="1"/>
          </p:cNvSpPr>
          <p:nvPr>
            <p:ph type="body" sz="quarter" idx="13" hasCustomPrompt="1"/>
          </p:nvPr>
        </p:nvSpPr>
        <p:spPr>
          <a:xfrm>
            <a:off x="240000" y="1705485"/>
            <a:ext cx="432000" cy="384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a:t>
            </a:r>
          </a:p>
        </p:txBody>
      </p:sp>
      <p:sp>
        <p:nvSpPr>
          <p:cNvPr id="11" name="Textplatzhalter 9"/>
          <p:cNvSpPr>
            <a:spLocks noGrp="1"/>
          </p:cNvSpPr>
          <p:nvPr>
            <p:ph type="body" sz="quarter" idx="14" hasCustomPrompt="1"/>
          </p:nvPr>
        </p:nvSpPr>
        <p:spPr>
          <a:xfrm>
            <a:off x="892265" y="1705485"/>
            <a:ext cx="11054203" cy="384000"/>
          </a:xfrm>
          <a:prstGeom prst="rect">
            <a:avLst/>
          </a:prstGeom>
          <a:solidFill>
            <a:schemeClr val="bg1">
              <a:lumMod val="95000"/>
            </a:schemeClr>
          </a:solidFill>
        </p:spPr>
        <p:txBody>
          <a:bodyPr lIns="162000" rIns="162000" anchor="ctr"/>
          <a:lstStyle>
            <a:lvl1pPr algn="l">
              <a:defRPr>
                <a:solidFill>
                  <a:schemeClr val="accent1"/>
                </a:solidFill>
              </a:defRPr>
            </a:lvl1pPr>
          </a:lstStyle>
          <a:p>
            <a:pPr lvl="0"/>
            <a:r>
              <a:rPr lang="de-DE" dirty="0"/>
              <a:t>Kapitelname, Headline, Story, Start</a:t>
            </a:r>
          </a:p>
        </p:txBody>
      </p:sp>
      <p:sp>
        <p:nvSpPr>
          <p:cNvPr id="12" name="Textplatzhalter 9"/>
          <p:cNvSpPr>
            <a:spLocks noGrp="1"/>
          </p:cNvSpPr>
          <p:nvPr>
            <p:ph type="body" sz="quarter" idx="15" hasCustomPrompt="1"/>
          </p:nvPr>
        </p:nvSpPr>
        <p:spPr>
          <a:xfrm>
            <a:off x="240000" y="2258393"/>
            <a:ext cx="432000" cy="384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a:t>
            </a:r>
          </a:p>
        </p:txBody>
      </p:sp>
      <p:sp>
        <p:nvSpPr>
          <p:cNvPr id="13" name="Textplatzhalter 9"/>
          <p:cNvSpPr>
            <a:spLocks noGrp="1"/>
          </p:cNvSpPr>
          <p:nvPr>
            <p:ph type="body" sz="quarter" idx="16" hasCustomPrompt="1"/>
          </p:nvPr>
        </p:nvSpPr>
        <p:spPr>
          <a:xfrm>
            <a:off x="892265" y="2258393"/>
            <a:ext cx="11054203" cy="384000"/>
          </a:xfrm>
          <a:prstGeom prst="rect">
            <a:avLst/>
          </a:prstGeom>
          <a:solidFill>
            <a:schemeClr val="bg1">
              <a:lumMod val="95000"/>
            </a:schemeClr>
          </a:solidFill>
        </p:spPr>
        <p:txBody>
          <a:bodyPr lIns="162000" rIns="162000" anchor="ctr"/>
          <a:lstStyle>
            <a:lvl1pPr algn="l">
              <a:defRPr>
                <a:solidFill>
                  <a:schemeClr val="accent1"/>
                </a:solidFill>
              </a:defRPr>
            </a:lvl1pPr>
          </a:lstStyle>
          <a:p>
            <a:pPr lvl="0"/>
            <a:r>
              <a:rPr lang="de-DE" dirty="0"/>
              <a:t>Kapitelname, Headline, Story</a:t>
            </a:r>
          </a:p>
        </p:txBody>
      </p:sp>
      <p:sp>
        <p:nvSpPr>
          <p:cNvPr id="14" name="Textplatzhalter 9"/>
          <p:cNvSpPr>
            <a:spLocks noGrp="1"/>
          </p:cNvSpPr>
          <p:nvPr>
            <p:ph type="body" sz="quarter" idx="17" hasCustomPrompt="1"/>
          </p:nvPr>
        </p:nvSpPr>
        <p:spPr>
          <a:xfrm>
            <a:off x="240000" y="2821565"/>
            <a:ext cx="432000" cy="384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a:t>
            </a:r>
          </a:p>
        </p:txBody>
      </p:sp>
      <p:sp>
        <p:nvSpPr>
          <p:cNvPr id="15" name="Textplatzhalter 9"/>
          <p:cNvSpPr>
            <a:spLocks noGrp="1"/>
          </p:cNvSpPr>
          <p:nvPr>
            <p:ph type="body" sz="quarter" idx="18" hasCustomPrompt="1"/>
          </p:nvPr>
        </p:nvSpPr>
        <p:spPr>
          <a:xfrm>
            <a:off x="892265" y="2821565"/>
            <a:ext cx="11054203" cy="384000"/>
          </a:xfrm>
          <a:prstGeom prst="rect">
            <a:avLst/>
          </a:prstGeom>
          <a:solidFill>
            <a:schemeClr val="bg1">
              <a:lumMod val="95000"/>
            </a:schemeClr>
          </a:solidFill>
        </p:spPr>
        <p:txBody>
          <a:bodyPr lIns="162000" rIns="162000" anchor="ctr"/>
          <a:lstStyle>
            <a:lvl1pPr algn="l">
              <a:defRPr>
                <a:solidFill>
                  <a:schemeClr val="accent1"/>
                </a:solidFill>
              </a:defRPr>
            </a:lvl1pPr>
          </a:lstStyle>
          <a:p>
            <a:pPr lvl="0"/>
            <a:r>
              <a:rPr lang="de-DE" dirty="0"/>
              <a:t>Kapitelname, Headline, Story</a:t>
            </a:r>
          </a:p>
        </p:txBody>
      </p:sp>
      <p:sp>
        <p:nvSpPr>
          <p:cNvPr id="16" name="Textplatzhalter 9"/>
          <p:cNvSpPr>
            <a:spLocks noGrp="1"/>
          </p:cNvSpPr>
          <p:nvPr>
            <p:ph type="body" sz="quarter" idx="19" hasCustomPrompt="1"/>
          </p:nvPr>
        </p:nvSpPr>
        <p:spPr>
          <a:xfrm>
            <a:off x="240000" y="3384739"/>
            <a:ext cx="432000" cy="384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a:t>
            </a:r>
          </a:p>
        </p:txBody>
      </p:sp>
      <p:sp>
        <p:nvSpPr>
          <p:cNvPr id="17" name="Textplatzhalter 9"/>
          <p:cNvSpPr>
            <a:spLocks noGrp="1"/>
          </p:cNvSpPr>
          <p:nvPr>
            <p:ph type="body" sz="quarter" idx="20" hasCustomPrompt="1"/>
          </p:nvPr>
        </p:nvSpPr>
        <p:spPr>
          <a:xfrm>
            <a:off x="892265" y="3384739"/>
            <a:ext cx="11054203" cy="384000"/>
          </a:xfrm>
          <a:prstGeom prst="rect">
            <a:avLst/>
          </a:prstGeom>
          <a:solidFill>
            <a:schemeClr val="bg1">
              <a:lumMod val="95000"/>
            </a:schemeClr>
          </a:solidFill>
        </p:spPr>
        <p:txBody>
          <a:bodyPr lIns="162000" rIns="162000" anchor="ctr"/>
          <a:lstStyle>
            <a:lvl1pPr algn="l">
              <a:defRPr>
                <a:solidFill>
                  <a:schemeClr val="accent1"/>
                </a:solidFill>
              </a:defRPr>
            </a:lvl1pPr>
          </a:lstStyle>
          <a:p>
            <a:pPr lvl="0"/>
            <a:r>
              <a:rPr lang="de-DE" dirty="0"/>
              <a:t>Kapitelname, Headline, Story</a:t>
            </a:r>
          </a:p>
        </p:txBody>
      </p:sp>
      <p:sp>
        <p:nvSpPr>
          <p:cNvPr id="18" name="Textplatzhalter 9"/>
          <p:cNvSpPr>
            <a:spLocks noGrp="1"/>
          </p:cNvSpPr>
          <p:nvPr>
            <p:ph type="body" sz="quarter" idx="21" hasCustomPrompt="1"/>
          </p:nvPr>
        </p:nvSpPr>
        <p:spPr>
          <a:xfrm>
            <a:off x="240000" y="3947911"/>
            <a:ext cx="432000" cy="384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a:t>
            </a:r>
          </a:p>
        </p:txBody>
      </p:sp>
      <p:sp>
        <p:nvSpPr>
          <p:cNvPr id="19" name="Textplatzhalter 9"/>
          <p:cNvSpPr>
            <a:spLocks noGrp="1"/>
          </p:cNvSpPr>
          <p:nvPr>
            <p:ph type="body" sz="quarter" idx="22" hasCustomPrompt="1"/>
          </p:nvPr>
        </p:nvSpPr>
        <p:spPr>
          <a:xfrm>
            <a:off x="892265" y="3947911"/>
            <a:ext cx="11054203" cy="384000"/>
          </a:xfrm>
          <a:prstGeom prst="rect">
            <a:avLst/>
          </a:prstGeom>
          <a:solidFill>
            <a:schemeClr val="bg1">
              <a:lumMod val="95000"/>
            </a:schemeClr>
          </a:solidFill>
        </p:spPr>
        <p:txBody>
          <a:bodyPr lIns="162000" rIns="162000" anchor="ctr"/>
          <a:lstStyle>
            <a:lvl1pPr algn="l">
              <a:defRPr>
                <a:solidFill>
                  <a:schemeClr val="accent1"/>
                </a:solidFill>
              </a:defRPr>
            </a:lvl1pPr>
          </a:lstStyle>
          <a:p>
            <a:pPr lvl="0"/>
            <a:r>
              <a:rPr lang="de-DE" dirty="0"/>
              <a:t>Kapitelname, Headline, Story</a:t>
            </a:r>
          </a:p>
        </p:txBody>
      </p:sp>
      <p:sp>
        <p:nvSpPr>
          <p:cNvPr id="20" name="Textplatzhalter 9"/>
          <p:cNvSpPr>
            <a:spLocks noGrp="1"/>
          </p:cNvSpPr>
          <p:nvPr>
            <p:ph type="body" sz="quarter" idx="23" hasCustomPrompt="1"/>
          </p:nvPr>
        </p:nvSpPr>
        <p:spPr>
          <a:xfrm>
            <a:off x="240000" y="4511084"/>
            <a:ext cx="432000" cy="384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a:t>
            </a:r>
          </a:p>
        </p:txBody>
      </p:sp>
      <p:sp>
        <p:nvSpPr>
          <p:cNvPr id="21" name="Textplatzhalter 9"/>
          <p:cNvSpPr>
            <a:spLocks noGrp="1"/>
          </p:cNvSpPr>
          <p:nvPr>
            <p:ph type="body" sz="quarter" idx="24" hasCustomPrompt="1"/>
          </p:nvPr>
        </p:nvSpPr>
        <p:spPr>
          <a:xfrm>
            <a:off x="892265" y="4511084"/>
            <a:ext cx="11054203" cy="384000"/>
          </a:xfrm>
          <a:prstGeom prst="rect">
            <a:avLst/>
          </a:prstGeom>
          <a:solidFill>
            <a:schemeClr val="bg1">
              <a:lumMod val="95000"/>
            </a:schemeClr>
          </a:solidFill>
        </p:spPr>
        <p:txBody>
          <a:bodyPr lIns="162000" rIns="162000" anchor="ctr"/>
          <a:lstStyle>
            <a:lvl1pPr algn="l">
              <a:defRPr>
                <a:solidFill>
                  <a:schemeClr val="accent1"/>
                </a:solidFill>
              </a:defRPr>
            </a:lvl1pPr>
          </a:lstStyle>
          <a:p>
            <a:pPr lvl="0"/>
            <a:r>
              <a:rPr lang="de-DE" dirty="0"/>
              <a:t>Kapitelname, Headline, Story, Ende</a:t>
            </a:r>
          </a:p>
        </p:txBody>
      </p:sp>
    </p:spTree>
    <p:extLst>
      <p:ext uri="{BB962C8B-B14F-4D97-AF65-F5344CB8AC3E}">
        <p14:creationId xmlns:p14="http://schemas.microsoft.com/office/powerpoint/2010/main" val="358673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24" name="Textplatzhalter 9"/>
          <p:cNvSpPr>
            <a:spLocks noGrp="1"/>
          </p:cNvSpPr>
          <p:nvPr>
            <p:ph type="body" sz="quarter" idx="13" hasCustomPrompt="1"/>
          </p:nvPr>
        </p:nvSpPr>
        <p:spPr>
          <a:xfrm>
            <a:off x="240000" y="1705485"/>
            <a:ext cx="432000" cy="384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a:t>
            </a:r>
          </a:p>
        </p:txBody>
      </p:sp>
      <p:sp>
        <p:nvSpPr>
          <p:cNvPr id="25" name="Textplatzhalter 9"/>
          <p:cNvSpPr>
            <a:spLocks noGrp="1"/>
          </p:cNvSpPr>
          <p:nvPr>
            <p:ph type="body" sz="quarter" idx="14" hasCustomPrompt="1"/>
          </p:nvPr>
        </p:nvSpPr>
        <p:spPr>
          <a:xfrm>
            <a:off x="892800" y="1705485"/>
            <a:ext cx="11115727" cy="384000"/>
          </a:xfrm>
          <a:prstGeom prst="rect">
            <a:avLst/>
          </a:prstGeom>
          <a:noFill/>
        </p:spPr>
        <p:txBody>
          <a:bodyPr lIns="162000" rIns="162000" anchor="ctr"/>
          <a:lstStyle>
            <a:lvl1pPr algn="l">
              <a:defRPr>
                <a:solidFill>
                  <a:schemeClr val="accent1"/>
                </a:solidFill>
              </a:defRPr>
            </a:lvl1pPr>
          </a:lstStyle>
          <a:p>
            <a:pPr lvl="0"/>
            <a:r>
              <a:rPr lang="de-DE" dirty="0"/>
              <a:t>Kapitelname, Headline, Story, Start</a:t>
            </a:r>
          </a:p>
        </p:txBody>
      </p:sp>
      <p:sp>
        <p:nvSpPr>
          <p:cNvPr id="26" name="Textplatzhalter 9"/>
          <p:cNvSpPr>
            <a:spLocks noGrp="1"/>
          </p:cNvSpPr>
          <p:nvPr>
            <p:ph type="body" sz="quarter" idx="15" hasCustomPrompt="1"/>
          </p:nvPr>
        </p:nvSpPr>
        <p:spPr>
          <a:xfrm>
            <a:off x="240000" y="2258393"/>
            <a:ext cx="432000" cy="384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a:t>
            </a:r>
          </a:p>
        </p:txBody>
      </p:sp>
      <p:sp>
        <p:nvSpPr>
          <p:cNvPr id="27" name="Textplatzhalter 9"/>
          <p:cNvSpPr>
            <a:spLocks noGrp="1"/>
          </p:cNvSpPr>
          <p:nvPr>
            <p:ph type="body" sz="quarter" idx="16" hasCustomPrompt="1"/>
          </p:nvPr>
        </p:nvSpPr>
        <p:spPr>
          <a:xfrm>
            <a:off x="892265" y="2258393"/>
            <a:ext cx="11054203" cy="384000"/>
          </a:xfrm>
          <a:prstGeom prst="rect">
            <a:avLst/>
          </a:prstGeom>
          <a:noFill/>
        </p:spPr>
        <p:txBody>
          <a:bodyPr lIns="162000" rIns="162000" anchor="ctr"/>
          <a:lstStyle>
            <a:lvl1pPr algn="l">
              <a:defRPr>
                <a:solidFill>
                  <a:schemeClr val="accent1"/>
                </a:solidFill>
              </a:defRPr>
            </a:lvl1pPr>
          </a:lstStyle>
          <a:p>
            <a:pPr lvl="0"/>
            <a:r>
              <a:rPr lang="de-DE" dirty="0"/>
              <a:t>Kapitelname, Headline, Story</a:t>
            </a:r>
          </a:p>
        </p:txBody>
      </p:sp>
      <p:sp>
        <p:nvSpPr>
          <p:cNvPr id="28" name="Textplatzhalter 9"/>
          <p:cNvSpPr>
            <a:spLocks noGrp="1"/>
          </p:cNvSpPr>
          <p:nvPr>
            <p:ph type="body" sz="quarter" idx="17" hasCustomPrompt="1"/>
          </p:nvPr>
        </p:nvSpPr>
        <p:spPr>
          <a:xfrm>
            <a:off x="240000" y="2821565"/>
            <a:ext cx="432000" cy="384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a:t>
            </a:r>
          </a:p>
        </p:txBody>
      </p:sp>
      <p:sp>
        <p:nvSpPr>
          <p:cNvPr id="29" name="Textplatzhalter 9"/>
          <p:cNvSpPr>
            <a:spLocks noGrp="1"/>
          </p:cNvSpPr>
          <p:nvPr>
            <p:ph type="body" sz="quarter" idx="18" hasCustomPrompt="1"/>
          </p:nvPr>
        </p:nvSpPr>
        <p:spPr>
          <a:xfrm>
            <a:off x="892265" y="2821565"/>
            <a:ext cx="11054203" cy="384000"/>
          </a:xfrm>
          <a:prstGeom prst="rect">
            <a:avLst/>
          </a:prstGeom>
          <a:noFill/>
        </p:spPr>
        <p:txBody>
          <a:bodyPr lIns="162000" rIns="162000" anchor="ctr"/>
          <a:lstStyle>
            <a:lvl1pPr algn="l">
              <a:defRPr>
                <a:solidFill>
                  <a:schemeClr val="accent1"/>
                </a:solidFill>
              </a:defRPr>
            </a:lvl1pPr>
          </a:lstStyle>
          <a:p>
            <a:pPr lvl="0"/>
            <a:r>
              <a:rPr lang="de-DE" dirty="0"/>
              <a:t>Kapitelname, Headline, Story</a:t>
            </a:r>
          </a:p>
        </p:txBody>
      </p:sp>
      <p:sp>
        <p:nvSpPr>
          <p:cNvPr id="30" name="Textplatzhalter 9"/>
          <p:cNvSpPr>
            <a:spLocks noGrp="1"/>
          </p:cNvSpPr>
          <p:nvPr>
            <p:ph type="body" sz="quarter" idx="19" hasCustomPrompt="1"/>
          </p:nvPr>
        </p:nvSpPr>
        <p:spPr>
          <a:xfrm>
            <a:off x="240000" y="3384739"/>
            <a:ext cx="432000" cy="384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a:t>
            </a:r>
          </a:p>
        </p:txBody>
      </p:sp>
      <p:sp>
        <p:nvSpPr>
          <p:cNvPr id="31" name="Textplatzhalter 9"/>
          <p:cNvSpPr>
            <a:spLocks noGrp="1"/>
          </p:cNvSpPr>
          <p:nvPr>
            <p:ph type="body" sz="quarter" idx="20" hasCustomPrompt="1"/>
          </p:nvPr>
        </p:nvSpPr>
        <p:spPr>
          <a:xfrm>
            <a:off x="892265" y="3384739"/>
            <a:ext cx="11054203" cy="384000"/>
          </a:xfrm>
          <a:prstGeom prst="rect">
            <a:avLst/>
          </a:prstGeom>
          <a:noFill/>
        </p:spPr>
        <p:txBody>
          <a:bodyPr lIns="162000" rIns="162000" anchor="ctr"/>
          <a:lstStyle>
            <a:lvl1pPr algn="l">
              <a:defRPr>
                <a:solidFill>
                  <a:schemeClr val="accent1"/>
                </a:solidFill>
              </a:defRPr>
            </a:lvl1pPr>
          </a:lstStyle>
          <a:p>
            <a:pPr lvl="0"/>
            <a:r>
              <a:rPr lang="de-DE" dirty="0"/>
              <a:t>Kapitelname, Headline, Story</a:t>
            </a:r>
          </a:p>
        </p:txBody>
      </p:sp>
      <p:sp>
        <p:nvSpPr>
          <p:cNvPr id="32" name="Textplatzhalter 9"/>
          <p:cNvSpPr>
            <a:spLocks noGrp="1"/>
          </p:cNvSpPr>
          <p:nvPr>
            <p:ph type="body" sz="quarter" idx="21" hasCustomPrompt="1"/>
          </p:nvPr>
        </p:nvSpPr>
        <p:spPr>
          <a:xfrm>
            <a:off x="240000" y="3947911"/>
            <a:ext cx="432000" cy="384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a:t>
            </a:r>
          </a:p>
        </p:txBody>
      </p:sp>
      <p:sp>
        <p:nvSpPr>
          <p:cNvPr id="33" name="Textplatzhalter 9"/>
          <p:cNvSpPr>
            <a:spLocks noGrp="1"/>
          </p:cNvSpPr>
          <p:nvPr>
            <p:ph type="body" sz="quarter" idx="22" hasCustomPrompt="1"/>
          </p:nvPr>
        </p:nvSpPr>
        <p:spPr>
          <a:xfrm>
            <a:off x="892265" y="3947911"/>
            <a:ext cx="11054203" cy="384000"/>
          </a:xfrm>
          <a:prstGeom prst="rect">
            <a:avLst/>
          </a:prstGeom>
          <a:noFill/>
        </p:spPr>
        <p:txBody>
          <a:bodyPr lIns="162000" rIns="162000" anchor="ctr"/>
          <a:lstStyle>
            <a:lvl1pPr algn="l">
              <a:defRPr>
                <a:solidFill>
                  <a:schemeClr val="accent1"/>
                </a:solidFill>
              </a:defRPr>
            </a:lvl1pPr>
          </a:lstStyle>
          <a:p>
            <a:pPr lvl="0"/>
            <a:r>
              <a:rPr lang="de-DE" dirty="0"/>
              <a:t>Kapitelname, Headline, Story</a:t>
            </a:r>
          </a:p>
        </p:txBody>
      </p:sp>
      <p:sp>
        <p:nvSpPr>
          <p:cNvPr id="34" name="Textplatzhalter 9"/>
          <p:cNvSpPr>
            <a:spLocks noGrp="1"/>
          </p:cNvSpPr>
          <p:nvPr>
            <p:ph type="body" sz="quarter" idx="23" hasCustomPrompt="1"/>
          </p:nvPr>
        </p:nvSpPr>
        <p:spPr>
          <a:xfrm>
            <a:off x="240000" y="4511084"/>
            <a:ext cx="432000" cy="384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a:t>
            </a:r>
          </a:p>
        </p:txBody>
      </p:sp>
      <p:sp>
        <p:nvSpPr>
          <p:cNvPr id="35" name="Textplatzhalter 9"/>
          <p:cNvSpPr>
            <a:spLocks noGrp="1"/>
          </p:cNvSpPr>
          <p:nvPr>
            <p:ph type="body" sz="quarter" idx="24" hasCustomPrompt="1"/>
          </p:nvPr>
        </p:nvSpPr>
        <p:spPr>
          <a:xfrm>
            <a:off x="892265" y="4511084"/>
            <a:ext cx="11054203" cy="384000"/>
          </a:xfrm>
          <a:prstGeom prst="rect">
            <a:avLst/>
          </a:prstGeom>
          <a:noFill/>
        </p:spPr>
        <p:txBody>
          <a:bodyPr lIns="162000" rIns="162000" anchor="ctr"/>
          <a:lstStyle>
            <a:lvl1pPr algn="l">
              <a:defRPr>
                <a:solidFill>
                  <a:schemeClr val="accent1"/>
                </a:solidFill>
              </a:defRPr>
            </a:lvl1pPr>
          </a:lstStyle>
          <a:p>
            <a:pPr lvl="0"/>
            <a:r>
              <a:rPr lang="de-DE" dirty="0"/>
              <a:t>Kapitelname, Headline, Story, Ende</a:t>
            </a:r>
          </a:p>
        </p:txBody>
      </p:sp>
      <p:sp>
        <p:nvSpPr>
          <p:cNvPr id="16" name="Title 1"/>
          <p:cNvSpPr>
            <a:spLocks noGrp="1"/>
          </p:cNvSpPr>
          <p:nvPr>
            <p:ph type="title" hasCustomPrompt="1"/>
          </p:nvPr>
        </p:nvSpPr>
        <p:spPr>
          <a:xfrm>
            <a:off x="241300" y="190831"/>
            <a:ext cx="11709400" cy="1233855"/>
          </a:xfrm>
        </p:spPr>
        <p:txBody>
          <a:bodyPr/>
          <a:lstStyle>
            <a:lvl1pPr>
              <a:defRPr/>
            </a:lvl1pPr>
          </a:lstStyle>
          <a:p>
            <a:r>
              <a:rPr lang="de-DE" dirty="0"/>
              <a:t>Agenda</a:t>
            </a:r>
            <a:endParaRPr lang="en-US" dirty="0"/>
          </a:p>
        </p:txBody>
      </p:sp>
      <p:sp>
        <p:nvSpPr>
          <p:cNvPr id="17" name="Foliennummernplatzhalter 8"/>
          <p:cNvSpPr>
            <a:spLocks noGrp="1"/>
          </p:cNvSpPr>
          <p:nvPr>
            <p:ph type="sldNum" sz="quarter" idx="12"/>
          </p:nvPr>
        </p:nvSpPr>
        <p:spPr>
          <a:xfrm>
            <a:off x="7837999" y="6573913"/>
            <a:ext cx="4114800" cy="144000"/>
          </a:xfrm>
        </p:spPr>
        <p:txBody>
          <a:bodyPr/>
          <a:lstStyle>
            <a:lvl1pPr>
              <a:defRPr sz="900"/>
            </a:lvl1pPr>
          </a:lstStyle>
          <a:p>
            <a:fld id="{C14075F3-F5BF-419D-BE50-EBF9B68250F3}" type="slidenum">
              <a:rPr lang="de-DE" smtClean="0"/>
              <a:pPr/>
              <a:t>‹Nr.›</a:t>
            </a:fld>
            <a:endParaRPr lang="de-DE" dirty="0"/>
          </a:p>
        </p:txBody>
      </p:sp>
    </p:spTree>
    <p:extLst>
      <p:ext uri="{BB962C8B-B14F-4D97-AF65-F5344CB8AC3E}">
        <p14:creationId xmlns:p14="http://schemas.microsoft.com/office/powerpoint/2010/main" val="16598676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eer (nur Headline +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8" name="Foliennummernplatzhalter 7"/>
          <p:cNvSpPr>
            <a:spLocks noGrp="1"/>
          </p:cNvSpPr>
          <p:nvPr>
            <p:ph type="sldNum" sz="quarter" idx="12"/>
          </p:nvPr>
        </p:nvSpPr>
        <p:spPr/>
        <p:txBody>
          <a:bodyPr/>
          <a:lstStyle>
            <a:lvl1pPr>
              <a:defRPr sz="900"/>
            </a:lvl1pPr>
          </a:lstStyle>
          <a:p>
            <a:fld id="{C14075F3-F5BF-419D-BE50-EBF9B68250F3}" type="slidenum">
              <a:rPr lang="de-DE" smtClean="0"/>
              <a:pPr/>
              <a:t>‹Nr.›</a:t>
            </a:fld>
            <a:endParaRPr lang="de-DE" dirty="0"/>
          </a:p>
        </p:txBody>
      </p:sp>
      <p:sp>
        <p:nvSpPr>
          <p:cNvPr id="4" name="Textplatzhalter 17"/>
          <p:cNvSpPr>
            <a:spLocks noGrp="1"/>
          </p:cNvSpPr>
          <p:nvPr>
            <p:ph type="body" sz="quarter" idx="14" hasCustomPrompt="1"/>
          </p:nvPr>
        </p:nvSpPr>
        <p:spPr>
          <a:xfrm>
            <a:off x="6166205" y="5746643"/>
            <a:ext cx="5774400" cy="163200"/>
          </a:xfrm>
        </p:spPr>
        <p:txBody>
          <a:bodyPr vert="horz" lIns="0" tIns="0" rIns="0" bIns="0" rtlCol="0">
            <a:noAutofit/>
          </a:bodyPr>
          <a:lstStyle>
            <a:lvl1pPr>
              <a:defRPr lang="de-DE" sz="900" dirty="0">
                <a:solidFill>
                  <a:schemeClr val="tx2"/>
                </a:solidFill>
              </a:defRPr>
            </a:lvl1pPr>
          </a:lstStyle>
          <a:p>
            <a:pPr lvl="0" algn="r"/>
            <a:r>
              <a:rPr lang="de-DE" dirty="0"/>
              <a:t>Bildquelle</a:t>
            </a:r>
          </a:p>
        </p:txBody>
      </p:sp>
    </p:spTree>
    <p:extLst>
      <p:ext uri="{BB962C8B-B14F-4D97-AF65-F5344CB8AC3E}">
        <p14:creationId xmlns:p14="http://schemas.microsoft.com/office/powerpoint/2010/main" val="24850867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er (nur Footer)">
    <p:spTree>
      <p:nvGrpSpPr>
        <p:cNvPr id="1" name=""/>
        <p:cNvGrpSpPr/>
        <p:nvPr/>
      </p:nvGrpSpPr>
      <p:grpSpPr>
        <a:xfrm>
          <a:off x="0" y="0"/>
          <a:ext cx="0" cy="0"/>
          <a:chOff x="0" y="0"/>
          <a:chExt cx="0" cy="0"/>
        </a:xfrm>
      </p:grpSpPr>
      <p:sp>
        <p:nvSpPr>
          <p:cNvPr id="7" name="Foliennummernplatzhalter 6"/>
          <p:cNvSpPr>
            <a:spLocks noGrp="1"/>
          </p:cNvSpPr>
          <p:nvPr>
            <p:ph type="sldNum" sz="quarter" idx="12"/>
          </p:nvPr>
        </p:nvSpPr>
        <p:spPr/>
        <p:txBody>
          <a:bodyPr/>
          <a:lstStyle>
            <a:lvl1pPr>
              <a:defRPr sz="900"/>
            </a:lvl1pPr>
          </a:lstStyle>
          <a:p>
            <a:fld id="{C14075F3-F5BF-419D-BE50-EBF9B68250F3}" type="slidenum">
              <a:rPr lang="de-DE" smtClean="0"/>
              <a:pPr/>
              <a:t>‹Nr.›</a:t>
            </a:fld>
            <a:endParaRPr lang="de-DE" dirty="0"/>
          </a:p>
        </p:txBody>
      </p:sp>
      <p:sp>
        <p:nvSpPr>
          <p:cNvPr id="3" name="Textplatzhalter 17"/>
          <p:cNvSpPr>
            <a:spLocks noGrp="1"/>
          </p:cNvSpPr>
          <p:nvPr>
            <p:ph type="body" sz="quarter" idx="14" hasCustomPrompt="1"/>
          </p:nvPr>
        </p:nvSpPr>
        <p:spPr>
          <a:xfrm>
            <a:off x="6166205" y="5746643"/>
            <a:ext cx="5774400" cy="163200"/>
          </a:xfrm>
        </p:spPr>
        <p:txBody>
          <a:bodyPr vert="horz" lIns="0" tIns="0" rIns="0" bIns="0" rtlCol="0">
            <a:noAutofit/>
          </a:bodyPr>
          <a:lstStyle>
            <a:lvl1pPr>
              <a:defRPr lang="de-DE" sz="900" dirty="0">
                <a:solidFill>
                  <a:schemeClr val="tx2"/>
                </a:solidFill>
              </a:defRPr>
            </a:lvl1pPr>
          </a:lstStyle>
          <a:p>
            <a:pPr lvl="0" algn="r"/>
            <a:r>
              <a:rPr lang="de-DE" dirty="0"/>
              <a:t>Bildquelle</a:t>
            </a:r>
          </a:p>
        </p:txBody>
      </p:sp>
    </p:spTree>
    <p:extLst>
      <p:ext uri="{BB962C8B-B14F-4D97-AF65-F5344CB8AC3E}">
        <p14:creationId xmlns:p14="http://schemas.microsoft.com/office/powerpoint/2010/main" val="8284694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weiße Folie">
    <p:spTree>
      <p:nvGrpSpPr>
        <p:cNvPr id="1" name=""/>
        <p:cNvGrpSpPr/>
        <p:nvPr/>
      </p:nvGrpSpPr>
      <p:grpSpPr>
        <a:xfrm>
          <a:off x="0" y="0"/>
          <a:ext cx="0" cy="0"/>
          <a:chOff x="0" y="0"/>
          <a:chExt cx="0" cy="0"/>
        </a:xfrm>
      </p:grpSpPr>
      <p:sp>
        <p:nvSpPr>
          <p:cNvPr id="2" name="Textplatzhalter 17"/>
          <p:cNvSpPr>
            <a:spLocks noGrp="1"/>
          </p:cNvSpPr>
          <p:nvPr>
            <p:ph type="body" sz="quarter" idx="14" hasCustomPrompt="1"/>
          </p:nvPr>
        </p:nvSpPr>
        <p:spPr>
          <a:xfrm>
            <a:off x="6166205" y="6605351"/>
            <a:ext cx="5774400" cy="163200"/>
          </a:xfrm>
        </p:spPr>
        <p:txBody>
          <a:bodyPr vert="horz" lIns="0" tIns="0" rIns="0" bIns="0" rtlCol="0">
            <a:noAutofit/>
          </a:bodyPr>
          <a:lstStyle>
            <a:lvl1pPr>
              <a:defRPr lang="de-DE" sz="900" dirty="0">
                <a:solidFill>
                  <a:schemeClr val="tx2"/>
                </a:solidFill>
              </a:defRPr>
            </a:lvl1pPr>
          </a:lstStyle>
          <a:p>
            <a:pPr lvl="0" algn="r"/>
            <a:r>
              <a:rPr lang="de-DE" dirty="0"/>
              <a:t>Bildquelle</a:t>
            </a:r>
          </a:p>
        </p:txBody>
      </p:sp>
    </p:spTree>
    <p:extLst>
      <p:ext uri="{BB962C8B-B14F-4D97-AF65-F5344CB8AC3E}">
        <p14:creationId xmlns:p14="http://schemas.microsoft.com/office/powerpoint/2010/main" val="3687070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deo und Überschri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9" name="Foliennummernplatzhalter 8"/>
          <p:cNvSpPr>
            <a:spLocks noGrp="1"/>
          </p:cNvSpPr>
          <p:nvPr>
            <p:ph type="sldNum" sz="quarter" idx="16"/>
          </p:nvPr>
        </p:nvSpPr>
        <p:spPr/>
        <p:txBody>
          <a:bodyPr/>
          <a:lstStyle>
            <a:lvl1pPr>
              <a:defRPr sz="900"/>
            </a:lvl1pPr>
          </a:lstStyle>
          <a:p>
            <a:fld id="{C14075F3-F5BF-419D-BE50-EBF9B68250F3}" type="slidenum">
              <a:rPr lang="de-DE" smtClean="0"/>
              <a:pPr/>
              <a:t>‹Nr.›</a:t>
            </a:fld>
            <a:endParaRPr lang="de-DE" dirty="0"/>
          </a:p>
        </p:txBody>
      </p:sp>
      <p:sp>
        <p:nvSpPr>
          <p:cNvPr id="5" name="Medienplatzhalter 4"/>
          <p:cNvSpPr>
            <a:spLocks noGrp="1"/>
          </p:cNvSpPr>
          <p:nvPr>
            <p:ph type="media" sz="quarter" idx="17"/>
          </p:nvPr>
        </p:nvSpPr>
        <p:spPr>
          <a:xfrm>
            <a:off x="240001" y="1598400"/>
            <a:ext cx="11706467" cy="3893301"/>
          </a:xfrm>
          <a:prstGeom prst="rect">
            <a:avLst/>
          </a:prstGeom>
          <a:solidFill>
            <a:schemeClr val="bg1">
              <a:lumMod val="95000"/>
            </a:schemeClr>
          </a:solidFill>
        </p:spPr>
        <p:txBody>
          <a:bodyPr bIns="468000" anchor="ctr"/>
          <a:lstStyle>
            <a:lvl1pPr algn="ctr">
              <a:defRPr/>
            </a:lvl1pPr>
          </a:lstStyle>
          <a:p>
            <a:r>
              <a:rPr lang="de-DE"/>
              <a:t>Mediaclip durch Klicken auf Symbol hinzufügen</a:t>
            </a:r>
          </a:p>
        </p:txBody>
      </p:sp>
      <p:sp>
        <p:nvSpPr>
          <p:cNvPr id="6" name="Textplatzhalter 17"/>
          <p:cNvSpPr>
            <a:spLocks noGrp="1"/>
          </p:cNvSpPr>
          <p:nvPr>
            <p:ph type="body" sz="quarter" idx="14" hasCustomPrompt="1"/>
          </p:nvPr>
        </p:nvSpPr>
        <p:spPr>
          <a:xfrm>
            <a:off x="6166205" y="5746643"/>
            <a:ext cx="5774400" cy="163200"/>
          </a:xfrm>
        </p:spPr>
        <p:txBody>
          <a:bodyPr vert="horz" lIns="0" tIns="0" rIns="0" bIns="0" rtlCol="0">
            <a:noAutofit/>
          </a:bodyPr>
          <a:lstStyle>
            <a:lvl1pPr>
              <a:defRPr lang="de-DE" sz="900" dirty="0">
                <a:solidFill>
                  <a:schemeClr val="tx2"/>
                </a:solidFill>
              </a:defRPr>
            </a:lvl1pPr>
          </a:lstStyle>
          <a:p>
            <a:pPr lvl="0" algn="r"/>
            <a:r>
              <a:rPr lang="de-DE" dirty="0"/>
              <a:t>Bildquelle</a:t>
            </a:r>
          </a:p>
        </p:txBody>
      </p:sp>
    </p:spTree>
    <p:extLst>
      <p:ext uri="{BB962C8B-B14F-4D97-AF65-F5344CB8AC3E}">
        <p14:creationId xmlns:p14="http://schemas.microsoft.com/office/powerpoint/2010/main" val="2864984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40" name="Textplatzhalter 28"/>
          <p:cNvSpPr>
            <a:spLocks noGrp="1"/>
          </p:cNvSpPr>
          <p:nvPr>
            <p:ph type="body" sz="quarter" idx="11" hasCustomPrompt="1"/>
          </p:nvPr>
        </p:nvSpPr>
        <p:spPr>
          <a:xfrm>
            <a:off x="6184019" y="5888103"/>
            <a:ext cx="5776383" cy="162000"/>
          </a:xfrm>
          <a:prstGeom prst="rect">
            <a:avLst/>
          </a:prstGeom>
        </p:spPr>
        <p:txBody>
          <a:bodyPr vert="horz" lIns="0" tIns="0" rIns="0" bIns="0" rtlCol="0">
            <a:noAutofit/>
          </a:bodyPr>
          <a:lstStyle>
            <a:lvl1pPr>
              <a:defRPr lang="de-DE" sz="900" b="0" dirty="0">
                <a:solidFill>
                  <a:schemeClr val="tx2"/>
                </a:solidFill>
                <a:cs typeface="Arial"/>
              </a:defRPr>
            </a:lvl1pPr>
          </a:lstStyle>
          <a:p>
            <a:pPr lvl="0" algn="r"/>
            <a:r>
              <a:rPr lang="de-DE" b="1" dirty="0">
                <a:solidFill>
                  <a:schemeClr val="bg2"/>
                </a:solidFill>
              </a:rPr>
              <a:t>Max Mustermann</a:t>
            </a:r>
          </a:p>
        </p:txBody>
      </p:sp>
      <p:sp>
        <p:nvSpPr>
          <p:cNvPr id="41" name="Textplatzhalter 28"/>
          <p:cNvSpPr>
            <a:spLocks noGrp="1"/>
          </p:cNvSpPr>
          <p:nvPr>
            <p:ph type="body" sz="quarter" idx="12" hasCustomPrompt="1"/>
          </p:nvPr>
        </p:nvSpPr>
        <p:spPr>
          <a:xfrm>
            <a:off x="6184019" y="6080923"/>
            <a:ext cx="5776383" cy="162000"/>
          </a:xfrm>
          <a:prstGeom prst="rect">
            <a:avLst/>
          </a:prstGeom>
        </p:spPr>
        <p:txBody>
          <a:bodyPr vert="horz" lIns="0" tIns="0" rIns="0" bIns="0" rtlCol="0">
            <a:noAutofit/>
          </a:bodyPr>
          <a:lstStyle>
            <a:lvl1pPr>
              <a:defRPr lang="de-DE" sz="900" b="0" dirty="0">
                <a:solidFill>
                  <a:schemeClr val="tx2"/>
                </a:solidFill>
                <a:cs typeface="Arial"/>
              </a:defRPr>
            </a:lvl1pPr>
          </a:lstStyle>
          <a:p>
            <a:pPr lvl="0" algn="r"/>
            <a:r>
              <a:rPr lang="de-DE" b="1" dirty="0">
                <a:solidFill>
                  <a:schemeClr val="bg2"/>
                </a:solidFill>
              </a:rPr>
              <a:t>Abteilung oder Position</a:t>
            </a:r>
          </a:p>
        </p:txBody>
      </p:sp>
      <p:sp>
        <p:nvSpPr>
          <p:cNvPr id="42" name="Textplatzhalter 28"/>
          <p:cNvSpPr>
            <a:spLocks noGrp="1"/>
          </p:cNvSpPr>
          <p:nvPr>
            <p:ph type="body" sz="quarter" idx="13" hasCustomPrompt="1"/>
          </p:nvPr>
        </p:nvSpPr>
        <p:spPr>
          <a:xfrm>
            <a:off x="6184019" y="6273740"/>
            <a:ext cx="5776383" cy="162000"/>
          </a:xfrm>
          <a:prstGeom prst="rect">
            <a:avLst/>
          </a:prstGeom>
        </p:spPr>
        <p:txBody>
          <a:bodyPr lIns="0" tIns="0" rIns="0" bIns="0">
            <a:noAutofit/>
          </a:bodyPr>
          <a:lstStyle>
            <a:lvl1pPr algn="r">
              <a:spcAft>
                <a:spcPts val="0"/>
              </a:spcAft>
              <a:defRPr sz="900" b="0">
                <a:solidFill>
                  <a:schemeClr val="tx2"/>
                </a:solidFill>
              </a:defRPr>
            </a:lvl1pPr>
            <a:lvl2pPr algn="r">
              <a:defRPr sz="1200">
                <a:solidFill>
                  <a:schemeClr val="bg2"/>
                </a:solidFill>
              </a:defRPr>
            </a:lvl2pPr>
            <a:lvl3pPr algn="r">
              <a:defRPr sz="1200">
                <a:solidFill>
                  <a:schemeClr val="bg2"/>
                </a:solidFill>
              </a:defRPr>
            </a:lvl3pPr>
            <a:lvl4pPr algn="r">
              <a:defRPr sz="1200">
                <a:solidFill>
                  <a:schemeClr val="bg2"/>
                </a:solidFill>
              </a:defRPr>
            </a:lvl4pPr>
            <a:lvl5pPr algn="r">
              <a:defRPr sz="1200">
                <a:solidFill>
                  <a:schemeClr val="bg2"/>
                </a:solidFill>
              </a:defRPr>
            </a:lvl5pPr>
          </a:lstStyle>
          <a:p>
            <a:pPr algn="r">
              <a:defRPr/>
            </a:pPr>
            <a:r>
              <a:rPr lang="de-DE" b="1" dirty="0">
                <a:solidFill>
                  <a:schemeClr val="bg2"/>
                </a:solidFill>
              </a:rPr>
              <a:t>Titel der Präsentation</a:t>
            </a:r>
          </a:p>
        </p:txBody>
      </p:sp>
      <p:sp>
        <p:nvSpPr>
          <p:cNvPr id="43" name="Rechteck 42"/>
          <p:cNvSpPr/>
          <p:nvPr userDrawn="1"/>
        </p:nvSpPr>
        <p:spPr>
          <a:xfrm>
            <a:off x="6203953" y="6578600"/>
            <a:ext cx="5773559" cy="162000"/>
          </a:xfrm>
          <a:prstGeom prst="rect">
            <a:avLst/>
          </a:prstGeom>
        </p:spPr>
        <p:txBody>
          <a:bodyPr vert="horz" lIns="0" tIns="0" rIns="0" bIns="0" rtlCol="0">
            <a:noAutofit/>
          </a:bodyPr>
          <a:lstStyle/>
          <a:p>
            <a:pPr lvl="0" indent="0" algn="r" defTabSz="1219170">
              <a:lnSpc>
                <a:spcPct val="100000"/>
              </a:lnSpc>
              <a:spcBef>
                <a:spcPts val="0"/>
              </a:spcBef>
              <a:spcAft>
                <a:spcPts val="1067"/>
              </a:spcAft>
              <a:buFontTx/>
              <a:buNone/>
            </a:pPr>
            <a:r>
              <a:rPr lang="de-DE" sz="900" b="1" dirty="0">
                <a:solidFill>
                  <a:schemeClr val="tx2"/>
                </a:solidFill>
              </a:rPr>
              <a:t>© Deutscher Verkehrssicherheitsrat</a:t>
            </a:r>
          </a:p>
        </p:txBody>
      </p:sp>
    </p:spTree>
    <p:extLst>
      <p:ext uri="{BB962C8B-B14F-4D97-AF65-F5344CB8AC3E}">
        <p14:creationId xmlns:p14="http://schemas.microsoft.com/office/powerpoint/2010/main" val="1555697893"/>
      </p:ext>
    </p:extLst>
  </p:cSld>
  <p:clrMapOvr>
    <a:masterClrMapping/>
  </p:clrMapOvr>
  <p:extLst mod="1">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deo 1">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2000" y="324000"/>
            <a:ext cx="11328000" cy="1500187"/>
          </a:xfrm>
          <a:prstGeom prst="rect">
            <a:avLst/>
          </a:prstGeom>
        </p:spPr>
        <p:txBody>
          <a:bodyPr/>
          <a:lstStyle>
            <a:lvl1pPr marL="0" indent="0">
              <a:buNone/>
              <a:defRPr sz="320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de-DE"/>
              <a:t>Textmasterformat bearbeiten</a:t>
            </a:r>
          </a:p>
        </p:txBody>
      </p:sp>
      <p:sp>
        <p:nvSpPr>
          <p:cNvPr id="9" name="Medienplatzhalter 6"/>
          <p:cNvSpPr>
            <a:spLocks noGrp="1"/>
          </p:cNvSpPr>
          <p:nvPr>
            <p:ph type="media" sz="quarter" idx="14"/>
          </p:nvPr>
        </p:nvSpPr>
        <p:spPr>
          <a:xfrm>
            <a:off x="240000" y="266699"/>
            <a:ext cx="11706467" cy="5225003"/>
          </a:xfrm>
          <a:prstGeom prst="rect">
            <a:avLst/>
          </a:prstGeom>
          <a:solidFill>
            <a:schemeClr val="bg1">
              <a:lumMod val="95000"/>
            </a:schemeClr>
          </a:solidFill>
        </p:spPr>
        <p:txBody>
          <a:bodyPr bIns="612000" anchor="ctr"/>
          <a:lstStyle>
            <a:lvl1pPr algn="ctr">
              <a:defRPr/>
            </a:lvl1pPr>
          </a:lstStyle>
          <a:p>
            <a:r>
              <a:rPr lang="de-DE"/>
              <a:t>Mediaclip durch Klicken auf Symbol hinzufügen</a:t>
            </a:r>
          </a:p>
        </p:txBody>
      </p:sp>
      <p:sp>
        <p:nvSpPr>
          <p:cNvPr id="8" name="Foliennummernplatzhalter 7"/>
          <p:cNvSpPr>
            <a:spLocks noGrp="1"/>
          </p:cNvSpPr>
          <p:nvPr>
            <p:ph type="sldNum" sz="quarter" idx="17"/>
          </p:nvPr>
        </p:nvSpPr>
        <p:spPr/>
        <p:txBody>
          <a:bodyPr/>
          <a:lstStyle>
            <a:lvl1pPr>
              <a:defRPr sz="900"/>
            </a:lvl1pPr>
          </a:lstStyle>
          <a:p>
            <a:fld id="{C14075F3-F5BF-419D-BE50-EBF9B68250F3}" type="slidenum">
              <a:rPr lang="de-DE" smtClean="0"/>
              <a:pPr/>
              <a:t>‹Nr.›</a:t>
            </a:fld>
            <a:endParaRPr lang="de-DE" dirty="0"/>
          </a:p>
        </p:txBody>
      </p:sp>
      <p:sp>
        <p:nvSpPr>
          <p:cNvPr id="5" name="Textplatzhalter 17"/>
          <p:cNvSpPr>
            <a:spLocks noGrp="1"/>
          </p:cNvSpPr>
          <p:nvPr>
            <p:ph type="body" sz="quarter" idx="18" hasCustomPrompt="1"/>
          </p:nvPr>
        </p:nvSpPr>
        <p:spPr>
          <a:xfrm>
            <a:off x="6166205" y="5746643"/>
            <a:ext cx="5774400" cy="163200"/>
          </a:xfrm>
        </p:spPr>
        <p:txBody>
          <a:bodyPr vert="horz" lIns="0" tIns="0" rIns="0" bIns="0" rtlCol="0">
            <a:noAutofit/>
          </a:bodyPr>
          <a:lstStyle>
            <a:lvl1pPr>
              <a:defRPr lang="de-DE" sz="900" dirty="0">
                <a:solidFill>
                  <a:schemeClr val="tx2"/>
                </a:solidFill>
              </a:defRPr>
            </a:lvl1pPr>
          </a:lstStyle>
          <a:p>
            <a:pPr lvl="0" algn="r"/>
            <a:r>
              <a:rPr lang="de-DE" dirty="0"/>
              <a:t>Bildquelle</a:t>
            </a:r>
          </a:p>
        </p:txBody>
      </p:sp>
    </p:spTree>
    <p:extLst>
      <p:ext uri="{BB962C8B-B14F-4D97-AF65-F5344CB8AC3E}">
        <p14:creationId xmlns:p14="http://schemas.microsoft.com/office/powerpoint/2010/main" val="28095844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ideo ganze Seite">
    <p:spTree>
      <p:nvGrpSpPr>
        <p:cNvPr id="1" name=""/>
        <p:cNvGrpSpPr/>
        <p:nvPr/>
      </p:nvGrpSpPr>
      <p:grpSpPr>
        <a:xfrm>
          <a:off x="0" y="0"/>
          <a:ext cx="0" cy="0"/>
          <a:chOff x="0" y="0"/>
          <a:chExt cx="0" cy="0"/>
        </a:xfrm>
      </p:grpSpPr>
      <p:sp>
        <p:nvSpPr>
          <p:cNvPr id="9" name="Medienplatzhalter 6"/>
          <p:cNvSpPr>
            <a:spLocks noGrp="1"/>
          </p:cNvSpPr>
          <p:nvPr>
            <p:ph type="media" sz="quarter" idx="14"/>
          </p:nvPr>
        </p:nvSpPr>
        <p:spPr>
          <a:xfrm>
            <a:off x="2" y="2"/>
            <a:ext cx="12191999" cy="6857999"/>
          </a:xfrm>
          <a:prstGeom prst="rect">
            <a:avLst/>
          </a:prstGeom>
          <a:solidFill>
            <a:schemeClr val="bg1">
              <a:lumMod val="95000"/>
            </a:schemeClr>
          </a:solidFill>
        </p:spPr>
        <p:txBody>
          <a:bodyPr bIns="612000" anchor="ctr"/>
          <a:lstStyle>
            <a:lvl1pPr algn="ctr">
              <a:defRPr/>
            </a:lvl1pPr>
          </a:lstStyle>
          <a:p>
            <a:r>
              <a:rPr lang="de-DE"/>
              <a:t>Mediaclip durch Klicken auf Symbol hinzufügen</a:t>
            </a:r>
          </a:p>
        </p:txBody>
      </p:sp>
      <p:sp>
        <p:nvSpPr>
          <p:cNvPr id="3" name="Text Placeholder 2"/>
          <p:cNvSpPr>
            <a:spLocks noGrp="1"/>
          </p:cNvSpPr>
          <p:nvPr>
            <p:ph type="body" idx="1"/>
          </p:nvPr>
        </p:nvSpPr>
        <p:spPr>
          <a:xfrm>
            <a:off x="432000" y="324000"/>
            <a:ext cx="11328000" cy="1500187"/>
          </a:xfrm>
          <a:prstGeom prst="rect">
            <a:avLst/>
          </a:prstGeom>
        </p:spPr>
        <p:txBody>
          <a:bodyPr/>
          <a:lstStyle>
            <a:lvl1pPr marL="0" indent="0">
              <a:buNone/>
              <a:defRPr sz="320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de-DE"/>
              <a:t>Textmasterformat bearbeiten</a:t>
            </a:r>
          </a:p>
        </p:txBody>
      </p:sp>
      <p:sp>
        <p:nvSpPr>
          <p:cNvPr id="7" name="Textplatzhalter 17"/>
          <p:cNvSpPr>
            <a:spLocks noGrp="1"/>
          </p:cNvSpPr>
          <p:nvPr>
            <p:ph type="body" sz="quarter" idx="15" hasCustomPrompt="1"/>
          </p:nvPr>
        </p:nvSpPr>
        <p:spPr>
          <a:xfrm>
            <a:off x="6166205" y="6605351"/>
            <a:ext cx="5774400" cy="163200"/>
          </a:xfrm>
        </p:spPr>
        <p:txBody>
          <a:bodyPr vert="horz" lIns="0" tIns="0" rIns="0" bIns="0" rtlCol="0">
            <a:noAutofit/>
          </a:bodyPr>
          <a:lstStyle>
            <a:lvl1pPr>
              <a:defRPr lang="de-DE" sz="900" dirty="0">
                <a:solidFill>
                  <a:schemeClr val="tx2"/>
                </a:solidFill>
              </a:defRPr>
            </a:lvl1pPr>
          </a:lstStyle>
          <a:p>
            <a:pPr lvl="0" algn="r"/>
            <a:r>
              <a:rPr lang="de-DE" dirty="0"/>
              <a:t>Bildquelle</a:t>
            </a:r>
          </a:p>
        </p:txBody>
      </p:sp>
    </p:spTree>
    <p:extLst>
      <p:ext uri="{BB962C8B-B14F-4D97-AF65-F5344CB8AC3E}">
        <p14:creationId xmlns:p14="http://schemas.microsoft.com/office/powerpoint/2010/main" val="38249165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7" name="Rechteck 6"/>
          <p:cNvSpPr>
            <a:spLocks/>
          </p:cNvSpPr>
          <p:nvPr userDrawn="1"/>
        </p:nvSpPr>
        <p:spPr>
          <a:xfrm>
            <a:off x="240000" y="1737784"/>
            <a:ext cx="11706467" cy="374331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000" dirty="0">
              <a:solidFill>
                <a:schemeClr val="bg1">
                  <a:lumMod val="85000"/>
                </a:schemeClr>
              </a:solidFill>
            </a:endParaRPr>
          </a:p>
        </p:txBody>
      </p:sp>
      <p:sp>
        <p:nvSpPr>
          <p:cNvPr id="20" name="Bildplatzhalter 24"/>
          <p:cNvSpPr>
            <a:spLocks noGrp="1"/>
          </p:cNvSpPr>
          <p:nvPr>
            <p:ph type="pic" sz="quarter" idx="10"/>
          </p:nvPr>
        </p:nvSpPr>
        <p:spPr>
          <a:xfrm>
            <a:off x="240001" y="266700"/>
            <a:ext cx="11706465" cy="1333501"/>
          </a:xfrm>
          <a:prstGeom prst="rect">
            <a:avLst/>
          </a:prstGeom>
          <a:blipFill>
            <a:blip r:embed="rId2" cstate="print"/>
            <a:srcRect/>
            <a:stretch>
              <a:fillRect l="4" t="-8146" r="-4" b="-103432"/>
            </a:stretch>
          </a:blipFill>
        </p:spPr>
        <p:txBody>
          <a:bodyPr bIns="540000" anchor="ctr"/>
          <a:lstStyle>
            <a:lvl1pPr algn="ctr">
              <a:defRPr/>
            </a:lvl1pPr>
          </a:lstStyle>
          <a:p>
            <a:r>
              <a:rPr lang="de-DE"/>
              <a:t>Bild durch Klicken auf Symbol hinzufügen</a:t>
            </a:r>
          </a:p>
        </p:txBody>
      </p:sp>
      <p:sp>
        <p:nvSpPr>
          <p:cNvPr id="6" name="Inhaltsplatzhalter 3"/>
          <p:cNvSpPr txBox="1">
            <a:spLocks/>
          </p:cNvSpPr>
          <p:nvPr userDrawn="1"/>
        </p:nvSpPr>
        <p:spPr>
          <a:xfrm>
            <a:off x="298855" y="1958989"/>
            <a:ext cx="8857167" cy="3079428"/>
          </a:xfrm>
          <a:prstGeom prst="rect">
            <a:avLst/>
          </a:prstGeom>
        </p:spPr>
        <p:txBody>
          <a:bodyPr tIns="0" bIns="0">
            <a:noAutofit/>
          </a:bodyPr>
          <a:lstStyle>
            <a:lvl1pPr>
              <a:defRPr sz="1600">
                <a:solidFill>
                  <a:schemeClr val="accent1"/>
                </a:solidFill>
              </a:defRPr>
            </a:lvl1pPr>
          </a:lstStyle>
          <a:p>
            <a:pPr marL="0" marR="0" lvl="0" indent="0" defTabSz="914400" eaLnBrk="1" fontAlgn="auto" latinLnBrk="0" hangingPunct="1">
              <a:lnSpc>
                <a:spcPct val="100000"/>
              </a:lnSpc>
              <a:spcBef>
                <a:spcPts val="0"/>
              </a:spcBef>
              <a:spcAft>
                <a:spcPts val="1200"/>
              </a:spcAft>
              <a:buClrTx/>
              <a:buSzTx/>
              <a:buFontTx/>
              <a:buNone/>
              <a:tabLst/>
              <a:defRPr/>
            </a:pPr>
            <a:r>
              <a:rPr kumimoji="0" lang="de-DE" sz="1700" b="1" i="0" u="none" strike="noStrike" kern="0" cap="none" spc="0" normalizeH="0" baseline="0" noProof="0" dirty="0">
                <a:ln>
                  <a:noFill/>
                </a:ln>
                <a:solidFill>
                  <a:srgbClr val="11275D"/>
                </a:solidFill>
                <a:effectLst/>
                <a:uLnTx/>
                <a:uFillTx/>
              </a:rPr>
              <a:t>Kommen Sie gut nach Hause!</a:t>
            </a:r>
            <a:endParaRPr kumimoji="0" lang="de-DE" sz="1700" b="0" i="0" u="none" strike="noStrike" kern="0" cap="none" spc="0" normalizeH="0" baseline="0" noProof="0" dirty="0">
              <a:ln>
                <a:noFill/>
              </a:ln>
              <a:solidFill>
                <a:srgbClr val="11275D"/>
              </a:solidFill>
              <a:effectLst/>
              <a:uLnTx/>
              <a:uFillTx/>
            </a:endParaRPr>
          </a:p>
          <a:p>
            <a:pPr marL="0" marR="0" lvl="0" indent="0" defTabSz="914400" eaLnBrk="1" fontAlgn="auto" latinLnBrk="0" hangingPunct="1">
              <a:lnSpc>
                <a:spcPct val="100000"/>
              </a:lnSpc>
              <a:spcBef>
                <a:spcPts val="0"/>
              </a:spcBef>
              <a:spcAft>
                <a:spcPts val="1200"/>
              </a:spcAft>
              <a:buClrTx/>
              <a:buSzTx/>
              <a:buFontTx/>
              <a:buNone/>
              <a:tabLst/>
              <a:defRPr/>
            </a:pPr>
            <a:endParaRPr kumimoji="0" lang="de-DE" sz="1700" b="0" i="0" u="none" strike="noStrike" kern="0" cap="none" spc="0" normalizeH="0" baseline="0" noProof="0" dirty="0">
              <a:ln>
                <a:noFill/>
              </a:ln>
              <a:solidFill>
                <a:srgbClr val="11275D"/>
              </a:solidFill>
              <a:effectLst/>
              <a:uLnTx/>
              <a:uFillTx/>
            </a:endParaRPr>
          </a:p>
          <a:p>
            <a:pPr marL="2514600" marR="0" lvl="0" indent="0" defTabSz="914400" eaLnBrk="1" fontAlgn="auto" latinLnBrk="0" hangingPunct="1">
              <a:lnSpc>
                <a:spcPct val="100000"/>
              </a:lnSpc>
              <a:spcBef>
                <a:spcPts val="0"/>
              </a:spcBef>
              <a:spcAft>
                <a:spcPts val="1200"/>
              </a:spcAft>
              <a:buClrTx/>
              <a:buSzTx/>
              <a:buFontTx/>
              <a:buNone/>
              <a:tabLst/>
              <a:defRPr/>
            </a:pPr>
            <a:r>
              <a:rPr kumimoji="0" lang="de-DE" sz="1700" b="0" i="0" u="none" strike="noStrike" kern="0" cap="none" spc="0" normalizeH="0" baseline="0" noProof="0" dirty="0">
                <a:ln>
                  <a:noFill/>
                </a:ln>
                <a:solidFill>
                  <a:srgbClr val="11275D"/>
                </a:solidFill>
                <a:effectLst/>
                <a:uLnTx/>
                <a:uFillTx/>
              </a:rPr>
              <a:t>Referat Unfallprävention - Wege und Dienstwege</a:t>
            </a:r>
          </a:p>
          <a:p>
            <a:pPr marL="2514600" marR="0" lvl="0" indent="0" defTabSz="914400" eaLnBrk="1" fontAlgn="auto" latinLnBrk="0" hangingPunct="1">
              <a:lnSpc>
                <a:spcPct val="100000"/>
              </a:lnSpc>
              <a:spcBef>
                <a:spcPts val="0"/>
              </a:spcBef>
              <a:spcAft>
                <a:spcPts val="1200"/>
              </a:spcAft>
              <a:buClrTx/>
              <a:buSzTx/>
              <a:buFontTx/>
              <a:buNone/>
              <a:tabLst/>
              <a:defRPr/>
            </a:pPr>
            <a:r>
              <a:rPr kumimoji="0" lang="de-DE" sz="1700" b="0" i="0" u="none" strike="noStrike" kern="0" cap="none" spc="0" normalizeH="0" baseline="0" noProof="0" dirty="0">
                <a:ln>
                  <a:noFill/>
                </a:ln>
                <a:solidFill>
                  <a:srgbClr val="11275D"/>
                </a:solidFill>
                <a:effectLst/>
                <a:uLnTx/>
                <a:uFillTx/>
              </a:rPr>
              <a:t>Deutscher Verkehrssicherheitsrat (DVR)</a:t>
            </a:r>
          </a:p>
          <a:p>
            <a:pPr marL="2514600" marR="0" lvl="0" indent="0" defTabSz="914400" eaLnBrk="1" fontAlgn="auto" latinLnBrk="0" hangingPunct="1">
              <a:lnSpc>
                <a:spcPct val="100000"/>
              </a:lnSpc>
              <a:spcBef>
                <a:spcPts val="0"/>
              </a:spcBef>
              <a:spcAft>
                <a:spcPts val="1200"/>
              </a:spcAft>
              <a:buClrTx/>
              <a:buSzTx/>
              <a:buFontTx/>
              <a:buNone/>
              <a:tabLst/>
              <a:defRPr/>
            </a:pPr>
            <a:endParaRPr kumimoji="0" lang="de-DE" sz="1700" b="0" i="0" u="none" strike="noStrike" kern="0" cap="none" spc="0" normalizeH="0" baseline="0" noProof="0" dirty="0">
              <a:ln>
                <a:noFill/>
              </a:ln>
              <a:solidFill>
                <a:srgbClr val="11275D"/>
              </a:solidFill>
              <a:effectLst/>
              <a:uLnTx/>
              <a:uFillTx/>
            </a:endParaRPr>
          </a:p>
          <a:p>
            <a:pPr marL="2514600" marR="0" lvl="0" indent="0" defTabSz="914400" eaLnBrk="1" fontAlgn="auto" latinLnBrk="0" hangingPunct="1">
              <a:lnSpc>
                <a:spcPct val="100000"/>
              </a:lnSpc>
              <a:spcBef>
                <a:spcPts val="0"/>
              </a:spcBef>
              <a:spcAft>
                <a:spcPts val="1200"/>
              </a:spcAft>
              <a:buClrTx/>
              <a:buSzTx/>
              <a:buFontTx/>
              <a:buNone/>
              <a:tabLst/>
              <a:defRPr/>
            </a:pPr>
            <a:r>
              <a:rPr kumimoji="0" lang="de-DE" sz="1700" b="0" i="0" u="none" strike="noStrike" kern="0" cap="none" spc="0" normalizeH="0" baseline="0" noProof="0" dirty="0">
                <a:ln>
                  <a:noFill/>
                </a:ln>
                <a:solidFill>
                  <a:srgbClr val="11275D"/>
                </a:solidFill>
                <a:effectLst/>
                <a:uLnTx/>
                <a:uFillTx/>
              </a:rPr>
              <a:t>Telefon:	+49 30 2266771-24</a:t>
            </a:r>
            <a:br>
              <a:rPr kumimoji="0" lang="de-DE" sz="1700" b="0" i="0" u="none" strike="noStrike" kern="0" cap="none" spc="0" normalizeH="0" baseline="0" noProof="0" dirty="0">
                <a:ln>
                  <a:noFill/>
                </a:ln>
                <a:solidFill>
                  <a:srgbClr val="11275D"/>
                </a:solidFill>
                <a:effectLst/>
                <a:uLnTx/>
                <a:uFillTx/>
              </a:rPr>
            </a:br>
            <a:r>
              <a:rPr kumimoji="0" lang="de-DE" sz="1700" b="0" i="0" u="none" strike="noStrike" kern="0" cap="none" spc="0" normalizeH="0" baseline="0" noProof="0" dirty="0">
                <a:ln>
                  <a:noFill/>
                </a:ln>
                <a:solidFill>
                  <a:srgbClr val="11275D"/>
                </a:solidFill>
                <a:effectLst/>
                <a:uLnTx/>
                <a:uFillTx/>
              </a:rPr>
              <a:t>E-Mail:	</a:t>
            </a:r>
            <a:r>
              <a:rPr kumimoji="0" lang="de-DE" sz="1700" b="0" i="0" u="none" strike="noStrike" kern="0" cap="none" spc="0" normalizeH="0" baseline="0" noProof="0" dirty="0">
                <a:ln>
                  <a:noFill/>
                </a:ln>
                <a:solidFill>
                  <a:srgbClr val="11275D"/>
                </a:solidFill>
                <a:effectLst/>
                <a:uLnTx/>
                <a:uFillTx/>
                <a:hlinkClick r:id="rId3"/>
              </a:rPr>
              <a:t>praevention@dvr.de</a:t>
            </a:r>
            <a:endParaRPr kumimoji="0" lang="de-DE" sz="1700" b="0" i="0" u="none" strike="noStrike" kern="0" cap="none" spc="0" normalizeH="0" baseline="0" noProof="0" dirty="0">
              <a:ln>
                <a:noFill/>
              </a:ln>
              <a:solidFill>
                <a:srgbClr val="11275D"/>
              </a:solidFill>
              <a:effectLst/>
              <a:uLnTx/>
              <a:uFillTx/>
            </a:endParaRPr>
          </a:p>
          <a:p>
            <a:pPr marL="2514600" marR="0" lvl="0" indent="0" defTabSz="914400" eaLnBrk="1" fontAlgn="auto" latinLnBrk="0" hangingPunct="1">
              <a:lnSpc>
                <a:spcPct val="100000"/>
              </a:lnSpc>
              <a:spcBef>
                <a:spcPts val="0"/>
              </a:spcBef>
              <a:spcAft>
                <a:spcPts val="1200"/>
              </a:spcAft>
              <a:buClrTx/>
              <a:buSzTx/>
              <a:buFontTx/>
              <a:buNone/>
              <a:tabLst>
                <a:tab pos="541338" algn="l"/>
              </a:tabLst>
              <a:defRPr/>
            </a:pPr>
            <a:endParaRPr kumimoji="0" lang="de-DE" sz="1700" b="1" i="0" u="none" strike="noStrike" kern="0" cap="none" spc="0" normalizeH="0" baseline="0" noProof="0" dirty="0">
              <a:ln>
                <a:noFill/>
              </a:ln>
              <a:solidFill>
                <a:srgbClr val="11275D"/>
              </a:solidFill>
              <a:effectLst/>
              <a:uLnTx/>
              <a:uFillTx/>
              <a:hlinkClick r:id="rId4"/>
            </a:endParaRPr>
          </a:p>
          <a:p>
            <a:pPr marL="2514600" marR="0" lvl="0" indent="-2428875" defTabSz="914400" eaLnBrk="1" fontAlgn="auto" latinLnBrk="0" hangingPunct="1">
              <a:lnSpc>
                <a:spcPct val="100000"/>
              </a:lnSpc>
              <a:spcBef>
                <a:spcPts val="0"/>
              </a:spcBef>
              <a:spcAft>
                <a:spcPts val="1200"/>
              </a:spcAft>
              <a:buClrTx/>
              <a:buSzTx/>
              <a:buFontTx/>
              <a:buNone/>
              <a:tabLst>
                <a:tab pos="541338" algn="l"/>
              </a:tabLst>
              <a:defRPr/>
            </a:pPr>
            <a:r>
              <a:rPr kumimoji="0" lang="de-DE" sz="1700" b="1" i="0" u="none" strike="noStrike" kern="0" cap="none" spc="0" normalizeH="0" baseline="0" noProof="0" dirty="0">
                <a:ln>
                  <a:noFill/>
                </a:ln>
                <a:solidFill>
                  <a:srgbClr val="11275D"/>
                </a:solidFill>
                <a:effectLst/>
                <a:uLnTx/>
                <a:uFillTx/>
              </a:rPr>
              <a:t>www.deinewege.info</a:t>
            </a:r>
          </a:p>
        </p:txBody>
      </p:sp>
      <p:grpSp>
        <p:nvGrpSpPr>
          <p:cNvPr id="2" name="Gruppieren 1"/>
          <p:cNvGrpSpPr/>
          <p:nvPr userDrawn="1"/>
        </p:nvGrpSpPr>
        <p:grpSpPr>
          <a:xfrm>
            <a:off x="10487487" y="4604880"/>
            <a:ext cx="1704513" cy="541538"/>
            <a:chOff x="7439486" y="3307022"/>
            <a:chExt cx="1704513" cy="541538"/>
          </a:xfrm>
        </p:grpSpPr>
        <p:sp>
          <p:nvSpPr>
            <p:cNvPr id="8" name="Rechteck 7"/>
            <p:cNvSpPr/>
            <p:nvPr userDrawn="1"/>
          </p:nvSpPr>
          <p:spPr>
            <a:xfrm>
              <a:off x="7439486" y="3307022"/>
              <a:ext cx="1704513" cy="54153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a:p>
          </p:txBody>
        </p:sp>
        <p:pic>
          <p:nvPicPr>
            <p:cNvPr id="9" name="Picture 2" descr="H:\Breuer\Bereich VA und Initiativen\Projekte\CD\Logos\VISIONZERO_logo\jpg\300dpi\VISIONZERO_logo_4c_300.jpg"/>
            <p:cNvPicPr>
              <a:picLocks noChangeAspect="1" noChangeArrowheads="1"/>
            </p:cNvPicPr>
            <p:nvPr userDrawn="1"/>
          </p:nvPicPr>
          <p:blipFill>
            <a:blip r:embed="rId5" cstate="screen"/>
            <a:srcRect/>
            <a:stretch>
              <a:fillRect/>
            </a:stretch>
          </p:blipFill>
          <p:spPr bwMode="auto">
            <a:xfrm>
              <a:off x="7591725" y="3416559"/>
              <a:ext cx="1396859" cy="324000"/>
            </a:xfrm>
            <a:prstGeom prst="rect">
              <a:avLst/>
            </a:prstGeom>
            <a:noFill/>
          </p:spPr>
        </p:pic>
      </p:grpSp>
      <p:pic>
        <p:nvPicPr>
          <p:cNvPr id="10" name="Grafik 9"/>
          <p:cNvPicPr>
            <a:picLocks noChangeAspect="1"/>
          </p:cNvPicPr>
          <p:nvPr userDrawn="1"/>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8855" y="2529441"/>
            <a:ext cx="2508976" cy="2508976"/>
          </a:xfrm>
          <a:prstGeom prst="rect">
            <a:avLst/>
          </a:prstGeom>
        </p:spPr>
      </p:pic>
    </p:spTree>
    <p:extLst>
      <p:ext uri="{BB962C8B-B14F-4D97-AF65-F5344CB8AC3E}">
        <p14:creationId xmlns:p14="http://schemas.microsoft.com/office/powerpoint/2010/main" val="1889549578"/>
      </p:ext>
    </p:extLst>
  </p:cSld>
  <p:clrMapOvr>
    <a:masterClrMapping/>
  </p:clrMapOvr>
  <p:extLst mod="1">
    <p:ext uri="{DCECCB84-F9BA-43D5-87BE-67443E8EF086}">
      <p15:sldGuideLst xmlns:p15="http://schemas.microsoft.com/office/powerpoint/2012/main">
        <p15:guide id="1" orient="horz" pos="116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chlussfolie">
    <p:spTree>
      <p:nvGrpSpPr>
        <p:cNvPr id="1" name=""/>
        <p:cNvGrpSpPr/>
        <p:nvPr/>
      </p:nvGrpSpPr>
      <p:grpSpPr>
        <a:xfrm>
          <a:off x="0" y="0"/>
          <a:ext cx="0" cy="0"/>
          <a:chOff x="0" y="0"/>
          <a:chExt cx="0" cy="0"/>
        </a:xfrm>
      </p:grpSpPr>
      <p:grpSp>
        <p:nvGrpSpPr>
          <p:cNvPr id="2" name="Gruppieren 1"/>
          <p:cNvGrpSpPr/>
          <p:nvPr userDrawn="1"/>
        </p:nvGrpSpPr>
        <p:grpSpPr>
          <a:xfrm>
            <a:off x="10487487" y="4604880"/>
            <a:ext cx="1704513" cy="541538"/>
            <a:chOff x="7439486" y="3307022"/>
            <a:chExt cx="1704513" cy="541538"/>
          </a:xfrm>
        </p:grpSpPr>
        <p:sp>
          <p:nvSpPr>
            <p:cNvPr id="8" name="Rechteck 7"/>
            <p:cNvSpPr/>
            <p:nvPr userDrawn="1"/>
          </p:nvSpPr>
          <p:spPr>
            <a:xfrm>
              <a:off x="7439486" y="3307022"/>
              <a:ext cx="1704513" cy="54153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a:p>
          </p:txBody>
        </p:sp>
        <p:pic>
          <p:nvPicPr>
            <p:cNvPr id="9" name="Picture 2" descr="H:\Breuer\Bereich VA und Initiativen\Projekte\CD\Logos\VISIONZERO_logo\jpg\300dpi\VISIONZERO_logo_4c_300.jpg"/>
            <p:cNvPicPr>
              <a:picLocks noChangeAspect="1" noChangeArrowheads="1"/>
            </p:cNvPicPr>
            <p:nvPr userDrawn="1"/>
          </p:nvPicPr>
          <p:blipFill>
            <a:blip r:embed="rId2" cstate="screen"/>
            <a:srcRect/>
            <a:stretch>
              <a:fillRect/>
            </a:stretch>
          </p:blipFill>
          <p:spPr bwMode="auto">
            <a:xfrm>
              <a:off x="7591725" y="3416559"/>
              <a:ext cx="1396859" cy="324000"/>
            </a:xfrm>
            <a:prstGeom prst="rect">
              <a:avLst/>
            </a:prstGeom>
            <a:noFill/>
          </p:spPr>
        </p:pic>
      </p:grpSp>
    </p:spTree>
    <p:extLst>
      <p:ext uri="{BB962C8B-B14F-4D97-AF65-F5344CB8AC3E}">
        <p14:creationId xmlns:p14="http://schemas.microsoft.com/office/powerpoint/2010/main" val="2953161584"/>
      </p:ext>
    </p:extLst>
  </p:cSld>
  <p:clrMapOvr>
    <a:masterClrMapping/>
  </p:clrMapOvr>
  <p:extLst mod="1">
    <p:ext uri="{DCECCB84-F9BA-43D5-87BE-67443E8EF086}">
      <p15:sldGuideLst xmlns:p15="http://schemas.microsoft.com/office/powerpoint/2012/main">
        <p15:guide id="1" orient="horz" pos="116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de-DE"/>
              <a:t>Titelmasterformat durch Klicken bearbeiten</a:t>
            </a:r>
            <a:endParaRPr lang="en-US" dirty="0"/>
          </a:p>
        </p:txBody>
      </p:sp>
      <p:sp>
        <p:nvSpPr>
          <p:cNvPr id="8" name="Bildplatzhalter 7"/>
          <p:cNvSpPr>
            <a:spLocks noGrp="1"/>
          </p:cNvSpPr>
          <p:nvPr>
            <p:ph type="pic" sz="quarter" idx="13"/>
          </p:nvPr>
        </p:nvSpPr>
        <p:spPr>
          <a:xfrm>
            <a:off x="213784" y="1628776"/>
            <a:ext cx="11766549" cy="3745864"/>
          </a:xfrm>
          <a:prstGeom prst="rect">
            <a:avLst/>
          </a:prstGeom>
          <a:solidFill>
            <a:schemeClr val="bg1">
              <a:lumMod val="95000"/>
            </a:schemeClr>
          </a:solidFill>
        </p:spPr>
        <p:txBody>
          <a:bodyPr bIns="432000" anchor="ctr">
            <a:noAutofit/>
          </a:bodyPr>
          <a:lstStyle>
            <a:lvl1pPr algn="ctr">
              <a:defRPr/>
            </a:lvl1pPr>
          </a:lstStyle>
          <a:p>
            <a:r>
              <a:rPr lang="de-DE"/>
              <a:t>Bild durch Klicken auf Symbol hinzufügen</a:t>
            </a:r>
          </a:p>
        </p:txBody>
      </p:sp>
      <p:sp>
        <p:nvSpPr>
          <p:cNvPr id="9" name="Foliennummernplatzhalter 8"/>
          <p:cNvSpPr>
            <a:spLocks noGrp="1"/>
          </p:cNvSpPr>
          <p:nvPr>
            <p:ph type="sldNum" sz="quarter" idx="16"/>
          </p:nvPr>
        </p:nvSpPr>
        <p:spPr/>
        <p:txBody>
          <a:bodyPr>
            <a:noAutofit/>
          </a:bodyPr>
          <a:lstStyle/>
          <a:p>
            <a:fld id="{C14075F3-F5BF-419D-BE50-EBF9B68250F3}" type="slidenum">
              <a:rPr lang="de-DE" smtClean="0"/>
              <a:pPr/>
              <a:t>‹Nr.›</a:t>
            </a:fld>
            <a:endParaRPr lang="de-DE" dirty="0"/>
          </a:p>
        </p:txBody>
      </p:sp>
      <p:sp>
        <p:nvSpPr>
          <p:cNvPr id="5" name="Textplatzhalter 17"/>
          <p:cNvSpPr>
            <a:spLocks noGrp="1"/>
          </p:cNvSpPr>
          <p:nvPr>
            <p:ph type="body" sz="quarter" idx="18"/>
          </p:nvPr>
        </p:nvSpPr>
        <p:spPr>
          <a:xfrm>
            <a:off x="6166205" y="5746643"/>
            <a:ext cx="5774400" cy="163200"/>
          </a:xfrm>
        </p:spPr>
        <p:txBody>
          <a:bodyPr vert="horz" lIns="0" tIns="0" rIns="0" bIns="0" rtlCol="0">
            <a:noAutofit/>
          </a:bodyPr>
          <a:lstStyle>
            <a:lvl1pPr>
              <a:defRPr lang="de-DE" sz="900" dirty="0">
                <a:solidFill>
                  <a:schemeClr val="tx2"/>
                </a:solidFill>
              </a:defRPr>
            </a:lvl1pPr>
          </a:lstStyle>
          <a:p>
            <a:pPr lvl="0" algn="r"/>
            <a:endParaRPr lang="de-DE" dirty="0"/>
          </a:p>
        </p:txBody>
      </p:sp>
    </p:spTree>
    <p:extLst>
      <p:ext uri="{BB962C8B-B14F-4D97-AF65-F5344CB8AC3E}">
        <p14:creationId xmlns:p14="http://schemas.microsoft.com/office/powerpoint/2010/main" val="26365443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de-DE"/>
              <a:t>Titelmasterformat durch Klicken bearbeiten</a:t>
            </a:r>
            <a:endParaRPr lang="en-US" dirty="0"/>
          </a:p>
        </p:txBody>
      </p:sp>
      <p:sp>
        <p:nvSpPr>
          <p:cNvPr id="8" name="Bildplatzhalter 7"/>
          <p:cNvSpPr>
            <a:spLocks noGrp="1"/>
          </p:cNvSpPr>
          <p:nvPr>
            <p:ph type="pic" sz="quarter" idx="13"/>
          </p:nvPr>
        </p:nvSpPr>
        <p:spPr>
          <a:xfrm>
            <a:off x="213784" y="1628776"/>
            <a:ext cx="11766549" cy="3745864"/>
          </a:xfrm>
          <a:prstGeom prst="rect">
            <a:avLst/>
          </a:prstGeom>
          <a:solidFill>
            <a:schemeClr val="bg1">
              <a:lumMod val="95000"/>
            </a:schemeClr>
          </a:solidFill>
        </p:spPr>
        <p:txBody>
          <a:bodyPr bIns="432000" anchor="ctr">
            <a:noAutofit/>
          </a:bodyPr>
          <a:lstStyle>
            <a:lvl1pPr algn="ctr">
              <a:defRPr/>
            </a:lvl1pPr>
          </a:lstStyle>
          <a:p>
            <a:r>
              <a:rPr lang="de-DE"/>
              <a:t>Bild durch Klicken auf Symbol hinzufügen</a:t>
            </a:r>
          </a:p>
        </p:txBody>
      </p:sp>
      <p:sp>
        <p:nvSpPr>
          <p:cNvPr id="9" name="Foliennummernplatzhalter 8"/>
          <p:cNvSpPr>
            <a:spLocks noGrp="1"/>
          </p:cNvSpPr>
          <p:nvPr>
            <p:ph type="sldNum" sz="quarter" idx="16"/>
          </p:nvPr>
        </p:nvSpPr>
        <p:spPr/>
        <p:txBody>
          <a:bodyPr>
            <a:noAutofit/>
          </a:bodyPr>
          <a:lstStyle/>
          <a:p>
            <a:fld id="{C14075F3-F5BF-419D-BE50-EBF9B68250F3}" type="slidenum">
              <a:rPr lang="de-DE" smtClean="0"/>
              <a:pPr/>
              <a:t>‹Nr.›</a:t>
            </a:fld>
            <a:endParaRPr lang="de-DE" dirty="0"/>
          </a:p>
        </p:txBody>
      </p:sp>
      <p:sp>
        <p:nvSpPr>
          <p:cNvPr id="5" name="Textplatzhalter 17"/>
          <p:cNvSpPr>
            <a:spLocks noGrp="1"/>
          </p:cNvSpPr>
          <p:nvPr>
            <p:ph type="body" sz="quarter" idx="18"/>
          </p:nvPr>
        </p:nvSpPr>
        <p:spPr>
          <a:xfrm>
            <a:off x="6166205" y="5746643"/>
            <a:ext cx="5774400" cy="163200"/>
          </a:xfrm>
        </p:spPr>
        <p:txBody>
          <a:bodyPr vert="horz" lIns="0" tIns="0" rIns="0" bIns="0" rtlCol="0">
            <a:noAutofit/>
          </a:bodyPr>
          <a:lstStyle>
            <a:lvl1pPr>
              <a:defRPr lang="de-DE" sz="900" dirty="0">
                <a:solidFill>
                  <a:schemeClr val="tx2"/>
                </a:solidFill>
              </a:defRPr>
            </a:lvl1pPr>
          </a:lstStyle>
          <a:p>
            <a:pPr lvl="0" algn="r"/>
            <a:endParaRPr lang="de-DE" dirty="0"/>
          </a:p>
        </p:txBody>
      </p:sp>
    </p:spTree>
    <p:extLst>
      <p:ext uri="{BB962C8B-B14F-4D97-AF65-F5344CB8AC3E}">
        <p14:creationId xmlns:p14="http://schemas.microsoft.com/office/powerpoint/2010/main" val="17198263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de-DE"/>
              <a:t>Titelmasterformat durch Klicken bearbeiten</a:t>
            </a:r>
            <a:endParaRPr lang="en-US" dirty="0"/>
          </a:p>
        </p:txBody>
      </p:sp>
      <p:sp>
        <p:nvSpPr>
          <p:cNvPr id="8" name="Bildplatzhalter 7"/>
          <p:cNvSpPr>
            <a:spLocks noGrp="1"/>
          </p:cNvSpPr>
          <p:nvPr>
            <p:ph type="pic" sz="quarter" idx="13"/>
          </p:nvPr>
        </p:nvSpPr>
        <p:spPr>
          <a:xfrm>
            <a:off x="213784" y="1628776"/>
            <a:ext cx="11766549" cy="3745864"/>
          </a:xfrm>
          <a:prstGeom prst="rect">
            <a:avLst/>
          </a:prstGeom>
          <a:solidFill>
            <a:schemeClr val="bg1">
              <a:lumMod val="95000"/>
            </a:schemeClr>
          </a:solidFill>
        </p:spPr>
        <p:txBody>
          <a:bodyPr bIns="432000" anchor="ctr">
            <a:noAutofit/>
          </a:bodyPr>
          <a:lstStyle>
            <a:lvl1pPr algn="ctr">
              <a:defRPr/>
            </a:lvl1pPr>
          </a:lstStyle>
          <a:p>
            <a:r>
              <a:rPr lang="de-DE"/>
              <a:t>Bild durch Klicken auf Symbol hinzufügen</a:t>
            </a:r>
          </a:p>
        </p:txBody>
      </p:sp>
      <p:sp>
        <p:nvSpPr>
          <p:cNvPr id="9" name="Foliennummernplatzhalter 8"/>
          <p:cNvSpPr>
            <a:spLocks noGrp="1"/>
          </p:cNvSpPr>
          <p:nvPr>
            <p:ph type="sldNum" sz="quarter" idx="16"/>
          </p:nvPr>
        </p:nvSpPr>
        <p:spPr/>
        <p:txBody>
          <a:bodyPr>
            <a:noAutofit/>
          </a:bodyPr>
          <a:lstStyle/>
          <a:p>
            <a:fld id="{C14075F3-F5BF-419D-BE50-EBF9B68250F3}" type="slidenum">
              <a:rPr lang="de-DE" smtClean="0"/>
              <a:pPr/>
              <a:t>‹Nr.›</a:t>
            </a:fld>
            <a:endParaRPr lang="de-DE" dirty="0"/>
          </a:p>
        </p:txBody>
      </p:sp>
      <p:sp>
        <p:nvSpPr>
          <p:cNvPr id="5" name="Textplatzhalter 17"/>
          <p:cNvSpPr>
            <a:spLocks noGrp="1"/>
          </p:cNvSpPr>
          <p:nvPr>
            <p:ph type="body" sz="quarter" idx="18"/>
          </p:nvPr>
        </p:nvSpPr>
        <p:spPr>
          <a:xfrm>
            <a:off x="6166205" y="5746643"/>
            <a:ext cx="5774400" cy="163200"/>
          </a:xfrm>
        </p:spPr>
        <p:txBody>
          <a:bodyPr vert="horz" lIns="0" tIns="0" rIns="0" bIns="0" rtlCol="0">
            <a:noAutofit/>
          </a:bodyPr>
          <a:lstStyle>
            <a:lvl1pPr marL="0" indent="0" algn="r" defTabSz="1219170" rtl="0" eaLnBrk="1" latinLnBrk="0" hangingPunct="1">
              <a:lnSpc>
                <a:spcPct val="100000"/>
              </a:lnSpc>
              <a:spcBef>
                <a:spcPts val="0"/>
              </a:spcBef>
              <a:spcAft>
                <a:spcPts val="1067"/>
              </a:spcAft>
              <a:buFontTx/>
              <a:buNone/>
              <a:defRPr lang="de-DE" sz="900" b="0" kern="1200" smtClean="0">
                <a:solidFill>
                  <a:schemeClr val="tx2"/>
                </a:solidFill>
                <a:latin typeface="+mn-lt"/>
                <a:ea typeface="+mn-ea"/>
                <a:cs typeface="+mn-cs"/>
              </a:defRPr>
            </a:lvl1pPr>
            <a:lvl2pPr marL="0" indent="0" algn="r" defTabSz="1219170" rtl="0" eaLnBrk="1" latinLnBrk="0" hangingPunct="1">
              <a:lnSpc>
                <a:spcPct val="100000"/>
              </a:lnSpc>
              <a:spcBef>
                <a:spcPts val="0"/>
              </a:spcBef>
              <a:spcAft>
                <a:spcPts val="1067"/>
              </a:spcAft>
              <a:buFontTx/>
              <a:buNone/>
              <a:defRPr lang="de-DE" sz="1200" b="1" kern="1200" smtClean="0">
                <a:solidFill>
                  <a:schemeClr val="bg2"/>
                </a:solidFill>
                <a:latin typeface="+mn-lt"/>
                <a:ea typeface="+mn-ea"/>
                <a:cs typeface="+mn-cs"/>
              </a:defRPr>
            </a:lvl2pPr>
            <a:lvl3pPr marL="0" indent="0" algn="r" defTabSz="1219170" rtl="0" eaLnBrk="1" latinLnBrk="0" hangingPunct="1">
              <a:lnSpc>
                <a:spcPct val="100000"/>
              </a:lnSpc>
              <a:spcBef>
                <a:spcPts val="0"/>
              </a:spcBef>
              <a:spcAft>
                <a:spcPts val="1067"/>
              </a:spcAft>
              <a:buFontTx/>
              <a:buNone/>
              <a:defRPr lang="de-DE" sz="1200" b="1" kern="1200" smtClean="0">
                <a:solidFill>
                  <a:schemeClr val="bg2"/>
                </a:solidFill>
                <a:latin typeface="+mn-lt"/>
                <a:ea typeface="+mn-ea"/>
                <a:cs typeface="+mn-cs"/>
              </a:defRPr>
            </a:lvl3pPr>
            <a:lvl4pPr marL="0" indent="0" algn="r" defTabSz="1219170" rtl="0" eaLnBrk="1" latinLnBrk="0" hangingPunct="1">
              <a:lnSpc>
                <a:spcPct val="100000"/>
              </a:lnSpc>
              <a:spcBef>
                <a:spcPts val="0"/>
              </a:spcBef>
              <a:spcAft>
                <a:spcPts val="1067"/>
              </a:spcAft>
              <a:buFontTx/>
              <a:buNone/>
              <a:defRPr lang="de-DE" sz="1200" b="1" kern="1200" smtClean="0">
                <a:solidFill>
                  <a:schemeClr val="bg2"/>
                </a:solidFill>
                <a:latin typeface="+mn-lt"/>
                <a:ea typeface="+mn-ea"/>
                <a:cs typeface="+mn-cs"/>
              </a:defRPr>
            </a:lvl4pPr>
            <a:lvl5pPr marL="0" indent="0" algn="r" defTabSz="1219170" rtl="0" eaLnBrk="1" latinLnBrk="0" hangingPunct="1">
              <a:lnSpc>
                <a:spcPct val="100000"/>
              </a:lnSpc>
              <a:spcBef>
                <a:spcPts val="0"/>
              </a:spcBef>
              <a:spcAft>
                <a:spcPts val="1067"/>
              </a:spcAft>
              <a:buFontTx/>
              <a:buNone/>
              <a:defRPr lang="de-DE" sz="1200" b="1" kern="1200" dirty="0">
                <a:solidFill>
                  <a:schemeClr val="bg2"/>
                </a:solidFill>
                <a:latin typeface="+mn-lt"/>
                <a:ea typeface="+mn-ea"/>
                <a:cs typeface="+mn-cs"/>
              </a:defRPr>
            </a:lvl5pPr>
          </a:lstStyle>
          <a:p>
            <a:pPr lvl="0"/>
            <a:endParaRPr lang="de-DE" dirty="0"/>
          </a:p>
        </p:txBody>
      </p:sp>
    </p:spTree>
    <p:extLst>
      <p:ext uri="{BB962C8B-B14F-4D97-AF65-F5344CB8AC3E}">
        <p14:creationId xmlns:p14="http://schemas.microsoft.com/office/powerpoint/2010/main" val="2379075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5_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de-DE"/>
              <a:t>Titelmasterformat durch Klicken bearbeiten</a:t>
            </a:r>
            <a:endParaRPr lang="en-US" dirty="0"/>
          </a:p>
        </p:txBody>
      </p:sp>
      <p:sp>
        <p:nvSpPr>
          <p:cNvPr id="3" name="Content Placeholder 2"/>
          <p:cNvSpPr>
            <a:spLocks noGrp="1"/>
          </p:cNvSpPr>
          <p:nvPr>
            <p:ph idx="1"/>
          </p:nvPr>
        </p:nvSpPr>
        <p:spPr>
          <a:xfrm>
            <a:off x="215386" y="1628775"/>
            <a:ext cx="11762125" cy="3768000"/>
          </a:xfrm>
          <a:prstGeom prst="rect">
            <a:avLst/>
          </a:prstGeom>
        </p:spPr>
        <p:txBody>
          <a:bodyPr>
            <a:no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9" name="Foliennummernplatzhalter 8"/>
          <p:cNvSpPr>
            <a:spLocks noGrp="1"/>
          </p:cNvSpPr>
          <p:nvPr>
            <p:ph type="sldNum" sz="quarter" idx="12"/>
          </p:nvPr>
        </p:nvSpPr>
        <p:spPr/>
        <p:txBody>
          <a:bodyPr>
            <a:noAutofit/>
          </a:bodyPr>
          <a:lstStyle/>
          <a:p>
            <a:fld id="{C14075F3-F5BF-419D-BE50-EBF9B68250F3}" type="slidenum">
              <a:rPr lang="de-DE" smtClean="0"/>
              <a:pPr/>
              <a:t>‹Nr.›</a:t>
            </a:fld>
            <a:endParaRPr lang="de-DE" dirty="0"/>
          </a:p>
        </p:txBody>
      </p:sp>
    </p:spTree>
    <p:extLst>
      <p:ext uri="{BB962C8B-B14F-4D97-AF65-F5344CB8AC3E}">
        <p14:creationId xmlns:p14="http://schemas.microsoft.com/office/powerpoint/2010/main" val="1089997494"/>
      </p:ext>
    </p:extLst>
  </p:cSld>
  <p:clrMapOvr>
    <a:masterClrMapping/>
  </p:clrMapOvr>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9" name="Foliennummernplatzhalter 8"/>
          <p:cNvSpPr>
            <a:spLocks noGrp="1"/>
          </p:cNvSpPr>
          <p:nvPr>
            <p:ph type="sldNum" sz="quarter" idx="12"/>
          </p:nvPr>
        </p:nvSpPr>
        <p:spPr/>
        <p:txBody>
          <a:bodyPr/>
          <a:lstStyle>
            <a:lvl1pPr>
              <a:defRPr sz="900"/>
            </a:lvl1pPr>
          </a:lstStyle>
          <a:p>
            <a:fld id="{C14075F3-F5BF-419D-BE50-EBF9B68250F3}" type="slidenum">
              <a:rPr lang="de-DE" smtClean="0"/>
              <a:pPr/>
              <a:t>‹Nr.›</a:t>
            </a:fld>
            <a:endParaRPr lang="de-DE" dirty="0"/>
          </a:p>
        </p:txBody>
      </p:sp>
      <p:sp>
        <p:nvSpPr>
          <p:cNvPr id="5" name="Title Placeholder 1"/>
          <p:cNvSpPr>
            <a:spLocks noGrp="1"/>
          </p:cNvSpPr>
          <p:nvPr>
            <p:ph type="title"/>
          </p:nvPr>
        </p:nvSpPr>
        <p:spPr>
          <a:xfrm>
            <a:off x="241300" y="190831"/>
            <a:ext cx="11709400" cy="1233855"/>
          </a:xfrm>
          <a:prstGeom prst="rect">
            <a:avLst/>
          </a:prstGeom>
        </p:spPr>
        <p:txBody>
          <a:bodyPr vert="horz" lIns="90000" tIns="0" rIns="90000" bIns="0" rtlCol="0" anchor="b" anchorCtr="0">
            <a:noAutofit/>
          </a:bodyPr>
          <a:lstStyle/>
          <a:p>
            <a:r>
              <a:rPr lang="de-DE" dirty="0"/>
              <a:t>Titelmasterformat durch Klicken bearbeiten</a:t>
            </a:r>
            <a:endParaRPr lang="en-US" dirty="0"/>
          </a:p>
        </p:txBody>
      </p:sp>
      <p:sp>
        <p:nvSpPr>
          <p:cNvPr id="7" name="Text Placeholder 6"/>
          <p:cNvSpPr>
            <a:spLocks noGrp="1"/>
          </p:cNvSpPr>
          <p:nvPr>
            <p:ph idx="1" hasCustomPrompt="1"/>
          </p:nvPr>
        </p:nvSpPr>
        <p:spPr>
          <a:xfrm>
            <a:off x="238273" y="1599700"/>
            <a:ext cx="11712427" cy="3849595"/>
          </a:xfrm>
          <a:prstGeom prst="rect">
            <a:avLst/>
          </a:prstGeom>
        </p:spPr>
        <p:txBody>
          <a:bodyPr vert="horz" lIns="91440" tIns="45720" rIns="91440" bIns="45720" rtlCol="0">
            <a:normAutofit/>
          </a:bodyPr>
          <a:lstStyle>
            <a:lvl1pPr marL="0" marR="0" indent="0" algn="l" defTabSz="1219170" rtl="0" eaLnBrk="1" fontAlgn="auto" latinLnBrk="0" hangingPunct="1">
              <a:lnSpc>
                <a:spcPct val="100000"/>
              </a:lnSpc>
              <a:spcBef>
                <a:spcPts val="0"/>
              </a:spcBef>
              <a:spcAft>
                <a:spcPts val="1067"/>
              </a:spcAft>
              <a:buClrTx/>
              <a:buSzTx/>
              <a:buFontTx/>
              <a:buNone/>
              <a:tabLst/>
              <a:defRPr lang="en-US" sz="2133" b="0" kern="1200" dirty="0">
                <a:solidFill>
                  <a:schemeClr val="tx1"/>
                </a:solidFill>
                <a:latin typeface="+mn-lt"/>
                <a:ea typeface="+mn-ea"/>
                <a:cs typeface="+mn-cs"/>
              </a:defRPr>
            </a:lvl1pPr>
            <a:lvl2pPr marL="243411" marR="0" indent="-243411" algn="l" defTabSz="239178" rtl="0" eaLnBrk="1" fontAlgn="auto" latinLnBrk="0" hangingPunct="1">
              <a:lnSpc>
                <a:spcPct val="100000"/>
              </a:lnSpc>
              <a:spcBef>
                <a:spcPts val="0"/>
              </a:spcBef>
              <a:spcAft>
                <a:spcPts val="1067"/>
              </a:spcAft>
              <a:buClrTx/>
              <a:buSzTx/>
              <a:buFont typeface="Arial" panose="020B0604020202020204" pitchFamily="34" charset="0"/>
              <a:buChar char="•"/>
              <a:tabLst/>
              <a:defRPr lang="en-US" sz="2133" b="0" kern="1200" dirty="0">
                <a:solidFill>
                  <a:schemeClr val="tx1"/>
                </a:solidFill>
                <a:latin typeface="+mn-lt"/>
                <a:ea typeface="+mn-ea"/>
                <a:cs typeface="+mn-cs"/>
              </a:defRPr>
            </a:lvl2pPr>
            <a:lvl3pPr marL="478355" marR="0" indent="-234945" algn="l" defTabSz="239178" rtl="0" eaLnBrk="1" fontAlgn="auto" latinLnBrk="0" hangingPunct="1">
              <a:lnSpc>
                <a:spcPct val="100000"/>
              </a:lnSpc>
              <a:spcBef>
                <a:spcPts val="0"/>
              </a:spcBef>
              <a:spcAft>
                <a:spcPts val="1067"/>
              </a:spcAft>
              <a:buClrTx/>
              <a:buSzTx/>
              <a:buFont typeface="Arial" panose="020B0604020202020204" pitchFamily="34" charset="0"/>
              <a:buChar char="•"/>
              <a:tabLst/>
              <a:defRPr lang="en-US" sz="2133" b="0" kern="1200" dirty="0">
                <a:solidFill>
                  <a:schemeClr val="tx1"/>
                </a:solidFill>
                <a:latin typeface="+mn-lt"/>
                <a:ea typeface="+mn-ea"/>
                <a:cs typeface="+mn-cs"/>
              </a:defRPr>
            </a:lvl3pPr>
            <a:lvl4pPr marL="833946" marR="0" indent="-355591" algn="l" defTabSz="416974" rtl="0" eaLnBrk="1" fontAlgn="auto" latinLnBrk="0" hangingPunct="1">
              <a:lnSpc>
                <a:spcPct val="100000"/>
              </a:lnSpc>
              <a:spcBef>
                <a:spcPts val="0"/>
              </a:spcBef>
              <a:spcAft>
                <a:spcPts val="1067"/>
              </a:spcAft>
              <a:buClrTx/>
              <a:buSzTx/>
              <a:buFont typeface="Arial" panose="020B0604020202020204" pitchFamily="34" charset="0"/>
              <a:buChar char="•"/>
              <a:tabLst>
                <a:tab pos="478355" algn="l"/>
              </a:tabLst>
              <a:defRPr lang="en-US" sz="2133" b="0" kern="1200" dirty="0">
                <a:solidFill>
                  <a:schemeClr val="tx1"/>
                </a:solidFill>
                <a:latin typeface="+mn-lt"/>
                <a:ea typeface="+mn-ea"/>
                <a:cs typeface="+mn-cs"/>
              </a:defRPr>
            </a:lvl4pPr>
            <a:lvl5pPr marL="1198003" marR="0" indent="-364058" algn="l" defTabSz="1198003" rtl="0" eaLnBrk="1" fontAlgn="auto" latinLnBrk="0" hangingPunct="1">
              <a:lnSpc>
                <a:spcPct val="100000"/>
              </a:lnSpc>
              <a:spcBef>
                <a:spcPts val="0"/>
              </a:spcBef>
              <a:spcAft>
                <a:spcPts val="1067"/>
              </a:spcAft>
              <a:buClrTx/>
              <a:buSzTx/>
              <a:buFont typeface="Arial" panose="020B0604020202020204" pitchFamily="34" charset="0"/>
              <a:buChar char="•"/>
              <a:tabLst>
                <a:tab pos="833946" algn="l"/>
              </a:tabLst>
              <a:defRPr lang="en-US" sz="2133" b="0" kern="1200" dirty="0">
                <a:solidFill>
                  <a:schemeClr val="tx1"/>
                </a:solidFill>
                <a:latin typeface="+mn-lt"/>
                <a:ea typeface="+mn-ea"/>
                <a:cs typeface="+mn-cs"/>
              </a:defRPr>
            </a:lvl5pPr>
          </a:lstStyle>
          <a:p>
            <a:pPr marL="0" marR="0" lvl="0" indent="0" algn="l" defTabSz="1219170" rtl="0" eaLnBrk="1" fontAlgn="auto" latinLnBrk="0" hangingPunct="1">
              <a:lnSpc>
                <a:spcPct val="100000"/>
              </a:lnSpc>
              <a:spcBef>
                <a:spcPts val="0"/>
              </a:spcBef>
              <a:spcAft>
                <a:spcPts val="1067"/>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mn-lt"/>
                <a:ea typeface="+mn-ea"/>
                <a:cs typeface="+mn-cs"/>
              </a:rPr>
              <a:t>Edit Master text styles</a:t>
            </a:r>
          </a:p>
          <a:p>
            <a:pPr marL="243411" marR="0" lvl="1" indent="-243411" algn="l" defTabSz="239178" rtl="0" eaLnBrk="1" fontAlgn="auto" latinLnBrk="0" hangingPunct="1">
              <a:lnSpc>
                <a:spcPct val="100000"/>
              </a:lnSpc>
              <a:spcBef>
                <a:spcPts val="0"/>
              </a:spcBef>
              <a:spcAft>
                <a:spcPts val="1067"/>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mn-lt"/>
                <a:ea typeface="+mn-ea"/>
                <a:cs typeface="+mn-cs"/>
              </a:rPr>
              <a:t>Second level</a:t>
            </a:r>
          </a:p>
          <a:p>
            <a:pPr marL="478355" marR="0" lvl="2" indent="-234945" algn="l" defTabSz="239178" rtl="0" eaLnBrk="1" fontAlgn="auto" latinLnBrk="0" hangingPunct="1">
              <a:lnSpc>
                <a:spcPct val="100000"/>
              </a:lnSpc>
              <a:spcBef>
                <a:spcPts val="0"/>
              </a:spcBef>
              <a:spcAft>
                <a:spcPts val="1067"/>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mn-lt"/>
                <a:ea typeface="+mn-ea"/>
                <a:cs typeface="+mn-cs"/>
              </a:rPr>
              <a:t>Third level</a:t>
            </a:r>
          </a:p>
          <a:p>
            <a:pPr marL="833946" marR="0" lvl="3" indent="-355591" algn="l" defTabSz="416974" rtl="0" eaLnBrk="1" fontAlgn="auto" latinLnBrk="0" hangingPunct="1">
              <a:lnSpc>
                <a:spcPct val="100000"/>
              </a:lnSpc>
              <a:spcBef>
                <a:spcPts val="0"/>
              </a:spcBef>
              <a:spcAft>
                <a:spcPts val="1067"/>
              </a:spcAft>
              <a:buClrTx/>
              <a:buSzTx/>
              <a:buFont typeface="Arial" panose="020B0604020202020204" pitchFamily="34" charset="0"/>
              <a:buChar char="•"/>
              <a:tabLst>
                <a:tab pos="478355" algn="l"/>
              </a:tabLst>
              <a:defRPr/>
            </a:pPr>
            <a:r>
              <a:rPr kumimoji="0" lang="en-US" sz="2133" b="0" i="0" u="none" strike="noStrike" kern="1200" cap="none" spc="0" normalizeH="0" baseline="0" noProof="0" dirty="0">
                <a:ln>
                  <a:noFill/>
                </a:ln>
                <a:solidFill>
                  <a:prstClr val="black"/>
                </a:solidFill>
                <a:effectLst/>
                <a:uLnTx/>
                <a:uFillTx/>
                <a:latin typeface="+mn-lt"/>
                <a:ea typeface="+mn-ea"/>
                <a:cs typeface="+mn-cs"/>
              </a:rPr>
              <a:t>Fourth level</a:t>
            </a:r>
          </a:p>
          <a:p>
            <a:pPr marL="1198003" marR="0" lvl="4" indent="-364058" algn="l" defTabSz="1198003" rtl="0" eaLnBrk="1" fontAlgn="auto" latinLnBrk="0" hangingPunct="1">
              <a:lnSpc>
                <a:spcPct val="100000"/>
              </a:lnSpc>
              <a:spcBef>
                <a:spcPts val="0"/>
              </a:spcBef>
              <a:spcAft>
                <a:spcPts val="1067"/>
              </a:spcAft>
              <a:buClrTx/>
              <a:buSzTx/>
              <a:buFont typeface="Arial" panose="020B0604020202020204" pitchFamily="34" charset="0"/>
              <a:buChar char="•"/>
              <a:tabLst>
                <a:tab pos="833946" algn="l"/>
              </a:tabLst>
              <a:defRPr/>
            </a:pPr>
            <a:r>
              <a:rPr kumimoji="0" lang="en-US" sz="2133" b="0" i="0" u="none" strike="noStrike" kern="1200" cap="none" spc="0" normalizeH="0" baseline="0" noProof="0" dirty="0">
                <a:ln>
                  <a:noFill/>
                </a:ln>
                <a:solidFill>
                  <a:prstClr val="black"/>
                </a:solidFill>
                <a:effectLst/>
                <a:uLnTx/>
                <a:uFillTx/>
                <a:latin typeface="+mn-lt"/>
                <a:ea typeface="+mn-ea"/>
                <a:cs typeface="+mn-cs"/>
              </a:rPr>
              <a:t>Fifth level</a:t>
            </a:r>
          </a:p>
        </p:txBody>
      </p:sp>
      <p:sp>
        <p:nvSpPr>
          <p:cNvPr id="6" name="Textplatzhalter 17"/>
          <p:cNvSpPr>
            <a:spLocks noGrp="1"/>
          </p:cNvSpPr>
          <p:nvPr>
            <p:ph type="body" sz="quarter" idx="18"/>
          </p:nvPr>
        </p:nvSpPr>
        <p:spPr>
          <a:xfrm>
            <a:off x="6166205" y="5746643"/>
            <a:ext cx="5774400" cy="163200"/>
          </a:xfrm>
        </p:spPr>
        <p:txBody>
          <a:bodyPr vert="horz" lIns="0" tIns="0" rIns="0" bIns="0" rtlCol="0">
            <a:noAutofit/>
          </a:bodyPr>
          <a:lstStyle>
            <a:lvl1pPr>
              <a:defRPr lang="de-DE" sz="900" dirty="0">
                <a:solidFill>
                  <a:schemeClr val="tx2"/>
                </a:solidFill>
                <a:cs typeface="Arial"/>
              </a:defRPr>
            </a:lvl1pPr>
          </a:lstStyle>
          <a:p>
            <a:pPr lvl="0" algn="r"/>
            <a:endParaRPr lang="de-DE" dirty="0"/>
          </a:p>
        </p:txBody>
      </p:sp>
    </p:spTree>
    <p:extLst>
      <p:ext uri="{BB962C8B-B14F-4D97-AF65-F5344CB8AC3E}">
        <p14:creationId xmlns:p14="http://schemas.microsoft.com/office/powerpoint/2010/main" val="4022531274"/>
      </p:ext>
    </p:extLst>
  </p:cSld>
  <p:clrMapOvr>
    <a:masterClrMapping/>
  </p:clrMapOvr>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241299" y="1600200"/>
            <a:ext cx="5732484" cy="3880899"/>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203950" y="1600200"/>
            <a:ext cx="5746751" cy="3880899"/>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0" name="Foliennummernplatzhalter 9"/>
          <p:cNvSpPr>
            <a:spLocks noGrp="1"/>
          </p:cNvSpPr>
          <p:nvPr>
            <p:ph type="sldNum" sz="quarter" idx="12"/>
          </p:nvPr>
        </p:nvSpPr>
        <p:spPr/>
        <p:txBody>
          <a:bodyPr/>
          <a:lstStyle>
            <a:lvl1pPr>
              <a:defRPr sz="900"/>
            </a:lvl1pPr>
          </a:lstStyle>
          <a:p>
            <a:fld id="{C14075F3-F5BF-419D-BE50-EBF9B68250F3}" type="slidenum">
              <a:rPr lang="de-DE" smtClean="0"/>
              <a:pPr/>
              <a:t>‹Nr.›</a:t>
            </a:fld>
            <a:endParaRPr lang="de-DE" dirty="0"/>
          </a:p>
        </p:txBody>
      </p:sp>
    </p:spTree>
    <p:extLst>
      <p:ext uri="{BB962C8B-B14F-4D97-AF65-F5344CB8AC3E}">
        <p14:creationId xmlns:p14="http://schemas.microsoft.com/office/powerpoint/2010/main" val="3992557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ld link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8" name="Bildplatzhalter 7"/>
          <p:cNvSpPr>
            <a:spLocks noGrp="1"/>
          </p:cNvSpPr>
          <p:nvPr>
            <p:ph type="pic" sz="quarter" idx="13"/>
          </p:nvPr>
        </p:nvSpPr>
        <p:spPr>
          <a:xfrm>
            <a:off x="241301" y="1600199"/>
            <a:ext cx="5732484" cy="3870297"/>
          </a:xfrm>
          <a:prstGeom prst="rect">
            <a:avLst/>
          </a:prstGeom>
          <a:solidFill>
            <a:schemeClr val="bg1">
              <a:lumMod val="95000"/>
            </a:schemeClr>
          </a:solidFill>
        </p:spPr>
        <p:txBody>
          <a:bodyPr bIns="432000" anchor="ctr"/>
          <a:lstStyle>
            <a:lvl1pPr algn="ctr">
              <a:defRPr/>
            </a:lvl1pPr>
          </a:lstStyle>
          <a:p>
            <a:r>
              <a:rPr lang="de-DE"/>
              <a:t>Bild durch Klicken auf Symbol hinzufügen</a:t>
            </a:r>
          </a:p>
        </p:txBody>
      </p:sp>
      <p:sp>
        <p:nvSpPr>
          <p:cNvPr id="7" name="Textplatzhalter 6"/>
          <p:cNvSpPr>
            <a:spLocks noGrp="1"/>
          </p:cNvSpPr>
          <p:nvPr>
            <p:ph type="body" sz="quarter" idx="14"/>
          </p:nvPr>
        </p:nvSpPr>
        <p:spPr>
          <a:xfrm>
            <a:off x="6203951" y="1600199"/>
            <a:ext cx="5746749" cy="3870297"/>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Foliennummernplatzhalter 9"/>
          <p:cNvSpPr>
            <a:spLocks noGrp="1"/>
          </p:cNvSpPr>
          <p:nvPr>
            <p:ph type="sldNum" sz="quarter" idx="17"/>
          </p:nvPr>
        </p:nvSpPr>
        <p:spPr/>
        <p:txBody>
          <a:bodyPr/>
          <a:lstStyle>
            <a:lvl1pPr>
              <a:defRPr sz="900"/>
            </a:lvl1pPr>
          </a:lstStyle>
          <a:p>
            <a:fld id="{C14075F3-F5BF-419D-BE50-EBF9B68250F3}" type="slidenum">
              <a:rPr lang="de-DE" smtClean="0"/>
              <a:pPr/>
              <a:t>‹Nr.›</a:t>
            </a:fld>
            <a:endParaRPr lang="de-DE" dirty="0"/>
          </a:p>
        </p:txBody>
      </p:sp>
      <p:sp>
        <p:nvSpPr>
          <p:cNvPr id="9" name="Textplatzhalter 17"/>
          <p:cNvSpPr>
            <a:spLocks noGrp="1"/>
          </p:cNvSpPr>
          <p:nvPr>
            <p:ph type="body" sz="quarter" idx="18"/>
          </p:nvPr>
        </p:nvSpPr>
        <p:spPr>
          <a:xfrm>
            <a:off x="6166205" y="5746643"/>
            <a:ext cx="5774400" cy="163200"/>
          </a:xfrm>
        </p:spPr>
        <p:txBody>
          <a:bodyPr vert="horz" lIns="0" tIns="0" rIns="0" bIns="0" rtlCol="0">
            <a:noAutofit/>
          </a:bodyPr>
          <a:lstStyle>
            <a:lvl1pPr>
              <a:defRPr lang="de-DE" sz="900" dirty="0">
                <a:solidFill>
                  <a:schemeClr val="tx2"/>
                </a:solidFill>
                <a:cs typeface="Arial"/>
              </a:defRPr>
            </a:lvl1pPr>
          </a:lstStyle>
          <a:p>
            <a:pPr lvl="0" algn="r"/>
            <a:endParaRPr lang="de-DE" dirty="0"/>
          </a:p>
        </p:txBody>
      </p:sp>
    </p:spTree>
    <p:extLst>
      <p:ext uri="{BB962C8B-B14F-4D97-AF65-F5344CB8AC3E}">
        <p14:creationId xmlns:p14="http://schemas.microsoft.com/office/powerpoint/2010/main" val="4145619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ld rechts">
    <p:bg>
      <p:bgRef idx="1001">
        <a:schemeClr val="bg1"/>
      </p:bgRef>
    </p:bg>
    <p:spTree>
      <p:nvGrpSpPr>
        <p:cNvPr id="1" name=""/>
        <p:cNvGrpSpPr/>
        <p:nvPr/>
      </p:nvGrpSpPr>
      <p:grpSpPr>
        <a:xfrm>
          <a:off x="0" y="0"/>
          <a:ext cx="0" cy="0"/>
          <a:chOff x="0" y="0"/>
          <a:chExt cx="0" cy="0"/>
        </a:xfrm>
      </p:grpSpPr>
      <p:sp>
        <p:nvSpPr>
          <p:cNvPr id="8" name="Bildplatzhalter 7"/>
          <p:cNvSpPr>
            <a:spLocks noGrp="1"/>
          </p:cNvSpPr>
          <p:nvPr>
            <p:ph type="pic" sz="quarter" idx="13"/>
          </p:nvPr>
        </p:nvSpPr>
        <p:spPr>
          <a:xfrm>
            <a:off x="6203951" y="1600200"/>
            <a:ext cx="5746749" cy="3880899"/>
          </a:xfrm>
          <a:prstGeom prst="rect">
            <a:avLst/>
          </a:prstGeom>
          <a:solidFill>
            <a:schemeClr val="bg1">
              <a:lumMod val="95000"/>
            </a:schemeClr>
          </a:solidFill>
        </p:spPr>
        <p:txBody>
          <a:bodyPr bIns="432000" anchor="ctr"/>
          <a:lstStyle>
            <a:lvl1pPr algn="ctr">
              <a:defRPr/>
            </a:lvl1pPr>
          </a:lstStyle>
          <a:p>
            <a:r>
              <a:rPr lang="de-DE"/>
              <a:t>Bild durch Klicken auf Symbol hinzufügen</a:t>
            </a:r>
          </a:p>
        </p:txBody>
      </p:sp>
      <p:sp>
        <p:nvSpPr>
          <p:cNvPr id="7" name="Textplatzhalter 6"/>
          <p:cNvSpPr>
            <a:spLocks noGrp="1"/>
          </p:cNvSpPr>
          <p:nvPr>
            <p:ph type="body" sz="quarter" idx="14"/>
          </p:nvPr>
        </p:nvSpPr>
        <p:spPr>
          <a:xfrm>
            <a:off x="241301" y="1600200"/>
            <a:ext cx="5734084" cy="3880899"/>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3" name="Foliennummernplatzhalter 12"/>
          <p:cNvSpPr>
            <a:spLocks noGrp="1"/>
          </p:cNvSpPr>
          <p:nvPr>
            <p:ph type="sldNum" sz="quarter" idx="17"/>
          </p:nvPr>
        </p:nvSpPr>
        <p:spPr/>
        <p:txBody>
          <a:bodyPr/>
          <a:lstStyle>
            <a:lvl1pPr>
              <a:defRPr sz="900"/>
            </a:lvl1pPr>
          </a:lstStyle>
          <a:p>
            <a:fld id="{C14075F3-F5BF-419D-BE50-EBF9B68250F3}" type="slidenum">
              <a:rPr lang="de-DE" smtClean="0"/>
              <a:pPr/>
              <a:t>‹Nr.›</a:t>
            </a:fld>
            <a:endParaRPr lang="de-DE" dirty="0"/>
          </a:p>
        </p:txBody>
      </p:sp>
      <p:sp>
        <p:nvSpPr>
          <p:cNvPr id="6" name="Title 1"/>
          <p:cNvSpPr>
            <a:spLocks noGrp="1"/>
          </p:cNvSpPr>
          <p:nvPr>
            <p:ph type="title"/>
          </p:nvPr>
        </p:nvSpPr>
        <p:spPr>
          <a:xfrm>
            <a:off x="241300" y="190831"/>
            <a:ext cx="11709400" cy="1233855"/>
          </a:xfrm>
        </p:spPr>
        <p:txBody>
          <a:bodyPr/>
          <a:lstStyle/>
          <a:p>
            <a:r>
              <a:rPr lang="de-DE"/>
              <a:t>Titelmasterformat durch Klicken bearbeiten</a:t>
            </a:r>
            <a:endParaRPr lang="en-US" dirty="0"/>
          </a:p>
        </p:txBody>
      </p:sp>
      <p:sp>
        <p:nvSpPr>
          <p:cNvPr id="9" name="Textplatzhalter 17"/>
          <p:cNvSpPr>
            <a:spLocks noGrp="1"/>
          </p:cNvSpPr>
          <p:nvPr>
            <p:ph type="body" sz="quarter" idx="18"/>
          </p:nvPr>
        </p:nvSpPr>
        <p:spPr>
          <a:xfrm>
            <a:off x="6166205" y="5746643"/>
            <a:ext cx="5774400" cy="163200"/>
          </a:xfrm>
        </p:spPr>
        <p:txBody>
          <a:bodyPr vert="horz" lIns="0" tIns="0" rIns="0" bIns="0" rtlCol="0">
            <a:noAutofit/>
          </a:bodyPr>
          <a:lstStyle>
            <a:lvl1pPr>
              <a:defRPr lang="de-DE" sz="900" dirty="0">
                <a:solidFill>
                  <a:schemeClr val="tx2"/>
                </a:solidFill>
                <a:cs typeface="Arial"/>
              </a:defRPr>
            </a:lvl1pPr>
          </a:lstStyle>
          <a:p>
            <a:pPr lvl="0" algn="r"/>
            <a:endParaRPr lang="de-DE" dirty="0"/>
          </a:p>
        </p:txBody>
      </p:sp>
    </p:spTree>
    <p:extLst>
      <p:ext uri="{BB962C8B-B14F-4D97-AF65-F5344CB8AC3E}">
        <p14:creationId xmlns:p14="http://schemas.microsoft.com/office/powerpoint/2010/main" val="1181137638"/>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Bilder + Headlin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41301" y="1598400"/>
            <a:ext cx="5753100" cy="411632"/>
          </a:xfrm>
          <a:prstGeom prst="rect">
            <a:avLst/>
          </a:prstGeom>
        </p:spPr>
        <p:txBody>
          <a:bodyPr anchor="t">
            <a:normAutofit/>
          </a:bodyPr>
          <a:lstStyle>
            <a:lvl1pPr marL="0" indent="0">
              <a:buNone/>
              <a:defRPr sz="21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de-DE"/>
              <a:t>Textmasterformat bearbeiten</a:t>
            </a:r>
          </a:p>
        </p:txBody>
      </p:sp>
      <p:sp>
        <p:nvSpPr>
          <p:cNvPr id="5" name="Text Placeholder 4"/>
          <p:cNvSpPr>
            <a:spLocks noGrp="1"/>
          </p:cNvSpPr>
          <p:nvPr>
            <p:ph type="body" sz="quarter" idx="3"/>
          </p:nvPr>
        </p:nvSpPr>
        <p:spPr>
          <a:xfrm>
            <a:off x="6216651" y="1598400"/>
            <a:ext cx="5734048" cy="411632"/>
          </a:xfrm>
          <a:prstGeom prst="rect">
            <a:avLst/>
          </a:prstGeom>
        </p:spPr>
        <p:txBody>
          <a:bodyPr anchor="t">
            <a:normAutofit/>
          </a:bodyPr>
          <a:lstStyle>
            <a:lvl1pPr marL="0" indent="0">
              <a:buNone/>
              <a:defRPr sz="21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de-DE"/>
              <a:t>Textmasterformat bearbeiten</a:t>
            </a:r>
          </a:p>
        </p:txBody>
      </p:sp>
      <p:sp>
        <p:nvSpPr>
          <p:cNvPr id="10" name="Titel 9"/>
          <p:cNvSpPr>
            <a:spLocks noGrp="1"/>
          </p:cNvSpPr>
          <p:nvPr>
            <p:ph type="title"/>
          </p:nvPr>
        </p:nvSpPr>
        <p:spPr/>
        <p:txBody>
          <a:bodyPr/>
          <a:lstStyle/>
          <a:p>
            <a:r>
              <a:rPr lang="de-DE"/>
              <a:t>Titelmasterformat durch Klicken bearbeiten</a:t>
            </a:r>
            <a:endParaRPr lang="de-DE" dirty="0"/>
          </a:p>
        </p:txBody>
      </p:sp>
      <p:sp>
        <p:nvSpPr>
          <p:cNvPr id="15" name="Bildplatzhalter 6"/>
          <p:cNvSpPr>
            <a:spLocks noGrp="1"/>
          </p:cNvSpPr>
          <p:nvPr>
            <p:ph type="pic" sz="quarter" idx="13"/>
          </p:nvPr>
        </p:nvSpPr>
        <p:spPr>
          <a:xfrm>
            <a:off x="241301" y="2095501"/>
            <a:ext cx="5734084" cy="3396201"/>
          </a:xfrm>
          <a:prstGeom prst="rect">
            <a:avLst/>
          </a:prstGeom>
          <a:solidFill>
            <a:schemeClr val="bg1">
              <a:lumMod val="95000"/>
            </a:schemeClr>
          </a:solidFill>
        </p:spPr>
        <p:txBody>
          <a:bodyPr bIns="468000" anchor="ctr"/>
          <a:lstStyle>
            <a:lvl1pPr algn="ctr">
              <a:defRPr/>
            </a:lvl1pPr>
          </a:lstStyle>
          <a:p>
            <a:r>
              <a:rPr lang="de-DE"/>
              <a:t>Bild durch Klicken auf Symbol hinzufügen</a:t>
            </a:r>
          </a:p>
        </p:txBody>
      </p:sp>
      <p:sp>
        <p:nvSpPr>
          <p:cNvPr id="16" name="Bildplatzhalter 6"/>
          <p:cNvSpPr>
            <a:spLocks noGrp="1"/>
          </p:cNvSpPr>
          <p:nvPr>
            <p:ph type="pic" sz="quarter" idx="14"/>
          </p:nvPr>
        </p:nvSpPr>
        <p:spPr>
          <a:xfrm>
            <a:off x="6206066" y="2095501"/>
            <a:ext cx="5744633" cy="3396201"/>
          </a:xfrm>
          <a:prstGeom prst="rect">
            <a:avLst/>
          </a:prstGeom>
          <a:solidFill>
            <a:schemeClr val="bg1">
              <a:lumMod val="95000"/>
            </a:schemeClr>
          </a:solidFill>
        </p:spPr>
        <p:txBody>
          <a:bodyPr bIns="468000" anchor="ctr"/>
          <a:lstStyle>
            <a:lvl1pPr algn="ctr">
              <a:defRPr/>
            </a:lvl1pPr>
          </a:lstStyle>
          <a:p>
            <a:r>
              <a:rPr lang="de-DE"/>
              <a:t>Bild durch Klicken auf Symbol hinzufügen</a:t>
            </a:r>
          </a:p>
        </p:txBody>
      </p:sp>
      <p:sp>
        <p:nvSpPr>
          <p:cNvPr id="6" name="Foliennummernplatzhalter 5"/>
          <p:cNvSpPr>
            <a:spLocks noGrp="1"/>
          </p:cNvSpPr>
          <p:nvPr>
            <p:ph type="sldNum" sz="quarter" idx="17"/>
          </p:nvPr>
        </p:nvSpPr>
        <p:spPr/>
        <p:txBody>
          <a:bodyPr/>
          <a:lstStyle>
            <a:lvl1pPr>
              <a:defRPr sz="900"/>
            </a:lvl1pPr>
          </a:lstStyle>
          <a:p>
            <a:fld id="{C14075F3-F5BF-419D-BE50-EBF9B68250F3}" type="slidenum">
              <a:rPr lang="de-DE" smtClean="0"/>
              <a:pPr/>
              <a:t>‹Nr.›</a:t>
            </a:fld>
            <a:endParaRPr lang="de-DE" dirty="0"/>
          </a:p>
        </p:txBody>
      </p:sp>
      <p:sp>
        <p:nvSpPr>
          <p:cNvPr id="8" name="Textplatzhalter 17"/>
          <p:cNvSpPr>
            <a:spLocks noGrp="1"/>
          </p:cNvSpPr>
          <p:nvPr>
            <p:ph type="body" sz="quarter" idx="18" hasCustomPrompt="1"/>
          </p:nvPr>
        </p:nvSpPr>
        <p:spPr>
          <a:xfrm>
            <a:off x="6166205" y="5746643"/>
            <a:ext cx="5774400" cy="163200"/>
          </a:xfrm>
        </p:spPr>
        <p:txBody>
          <a:bodyPr vert="horz" lIns="0" tIns="0" rIns="0" bIns="0" rtlCol="0">
            <a:noAutofit/>
          </a:bodyPr>
          <a:lstStyle>
            <a:lvl1pPr>
              <a:defRPr lang="de-DE" sz="900" dirty="0">
                <a:solidFill>
                  <a:schemeClr val="tx2"/>
                </a:solidFill>
                <a:cs typeface="Arial"/>
              </a:defRPr>
            </a:lvl1pPr>
          </a:lstStyle>
          <a:p>
            <a:pPr lvl="0" algn="r"/>
            <a:r>
              <a:rPr lang="de-DE" dirty="0"/>
              <a:t>Bildquelle</a:t>
            </a:r>
          </a:p>
        </p:txBody>
      </p:sp>
    </p:spTree>
    <p:extLst>
      <p:ext uri="{BB962C8B-B14F-4D97-AF65-F5344CB8AC3E}">
        <p14:creationId xmlns:p14="http://schemas.microsoft.com/office/powerpoint/2010/main" val="2738215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Drittel Bild 1 Drittel Text">
    <p:bg>
      <p:bgRef idx="1001">
        <a:schemeClr val="bg1"/>
      </p:bgRef>
    </p:bg>
    <p:spTree>
      <p:nvGrpSpPr>
        <p:cNvPr id="1" name=""/>
        <p:cNvGrpSpPr/>
        <p:nvPr/>
      </p:nvGrpSpPr>
      <p:grpSpPr>
        <a:xfrm>
          <a:off x="0" y="0"/>
          <a:ext cx="0" cy="0"/>
          <a:chOff x="0" y="0"/>
          <a:chExt cx="0" cy="0"/>
        </a:xfrm>
      </p:grpSpPr>
      <p:sp>
        <p:nvSpPr>
          <p:cNvPr id="8" name="Bildplatzhalter 7"/>
          <p:cNvSpPr>
            <a:spLocks noGrp="1"/>
          </p:cNvSpPr>
          <p:nvPr>
            <p:ph type="pic" sz="quarter" idx="13"/>
          </p:nvPr>
        </p:nvSpPr>
        <p:spPr>
          <a:xfrm>
            <a:off x="240001" y="1598400"/>
            <a:ext cx="7999760" cy="3893301"/>
          </a:xfrm>
          <a:prstGeom prst="rect">
            <a:avLst/>
          </a:prstGeom>
          <a:solidFill>
            <a:schemeClr val="bg1">
              <a:lumMod val="95000"/>
            </a:schemeClr>
          </a:solidFill>
        </p:spPr>
        <p:txBody>
          <a:bodyPr bIns="432000" anchor="ctr"/>
          <a:lstStyle>
            <a:lvl1pPr algn="ctr">
              <a:defRPr/>
            </a:lvl1pPr>
          </a:lstStyle>
          <a:p>
            <a:r>
              <a:rPr lang="de-DE"/>
              <a:t>Bild durch Klicken auf Symbol hinzufügen</a:t>
            </a:r>
          </a:p>
        </p:txBody>
      </p:sp>
      <p:sp>
        <p:nvSpPr>
          <p:cNvPr id="7" name="Textplatzhalter 6"/>
          <p:cNvSpPr>
            <a:spLocks noGrp="1"/>
          </p:cNvSpPr>
          <p:nvPr>
            <p:ph type="body" sz="quarter" idx="14"/>
          </p:nvPr>
        </p:nvSpPr>
        <p:spPr>
          <a:xfrm>
            <a:off x="8412481" y="1598400"/>
            <a:ext cx="3538219" cy="3893301"/>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Foliennummernplatzhalter 9"/>
          <p:cNvSpPr>
            <a:spLocks noGrp="1"/>
          </p:cNvSpPr>
          <p:nvPr>
            <p:ph type="sldNum" sz="quarter" idx="17"/>
          </p:nvPr>
        </p:nvSpPr>
        <p:spPr/>
        <p:txBody>
          <a:bodyPr/>
          <a:lstStyle>
            <a:lvl1pPr>
              <a:defRPr sz="900"/>
            </a:lvl1pPr>
          </a:lstStyle>
          <a:p>
            <a:fld id="{C14075F3-F5BF-419D-BE50-EBF9B68250F3}" type="slidenum">
              <a:rPr lang="de-DE" smtClean="0"/>
              <a:pPr/>
              <a:t>‹Nr.›</a:t>
            </a:fld>
            <a:endParaRPr lang="de-DE" dirty="0"/>
          </a:p>
        </p:txBody>
      </p:sp>
      <p:sp>
        <p:nvSpPr>
          <p:cNvPr id="6" name="Title 1"/>
          <p:cNvSpPr>
            <a:spLocks noGrp="1"/>
          </p:cNvSpPr>
          <p:nvPr>
            <p:ph type="title"/>
          </p:nvPr>
        </p:nvSpPr>
        <p:spPr>
          <a:xfrm>
            <a:off x="241300" y="190831"/>
            <a:ext cx="11709400" cy="1233855"/>
          </a:xfrm>
        </p:spPr>
        <p:txBody>
          <a:bodyPr/>
          <a:lstStyle/>
          <a:p>
            <a:r>
              <a:rPr lang="de-DE"/>
              <a:t>Titelmasterformat durch Klicken bearbeiten</a:t>
            </a:r>
            <a:endParaRPr lang="en-US" dirty="0"/>
          </a:p>
        </p:txBody>
      </p:sp>
      <p:sp>
        <p:nvSpPr>
          <p:cNvPr id="9" name="Textplatzhalter 17"/>
          <p:cNvSpPr>
            <a:spLocks noGrp="1"/>
          </p:cNvSpPr>
          <p:nvPr>
            <p:ph type="body" sz="quarter" idx="18" hasCustomPrompt="1"/>
          </p:nvPr>
        </p:nvSpPr>
        <p:spPr>
          <a:xfrm>
            <a:off x="6166205" y="5746643"/>
            <a:ext cx="5774400" cy="163200"/>
          </a:xfrm>
        </p:spPr>
        <p:txBody>
          <a:bodyPr vert="horz" lIns="0" tIns="0" rIns="0" bIns="0" rtlCol="0">
            <a:noAutofit/>
          </a:bodyPr>
          <a:lstStyle>
            <a:lvl1pPr>
              <a:defRPr lang="de-DE" sz="900" dirty="0">
                <a:solidFill>
                  <a:schemeClr val="tx2"/>
                </a:solidFill>
                <a:cs typeface="Arial"/>
              </a:defRPr>
            </a:lvl1pPr>
          </a:lstStyle>
          <a:p>
            <a:pPr lvl="0" algn="r"/>
            <a:r>
              <a:rPr lang="de-DE" dirty="0"/>
              <a:t>Bildquelle</a:t>
            </a:r>
          </a:p>
        </p:txBody>
      </p:sp>
    </p:spTree>
    <p:extLst>
      <p:ext uri="{BB962C8B-B14F-4D97-AF65-F5344CB8AC3E}">
        <p14:creationId xmlns:p14="http://schemas.microsoft.com/office/powerpoint/2010/main" val="2610175470"/>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Drittel Inhalt 1 Drittel Text">
    <p:spTree>
      <p:nvGrpSpPr>
        <p:cNvPr id="1" name=""/>
        <p:cNvGrpSpPr/>
        <p:nvPr/>
      </p:nvGrpSpPr>
      <p:grpSpPr>
        <a:xfrm>
          <a:off x="0" y="0"/>
          <a:ext cx="0" cy="0"/>
          <a:chOff x="0" y="0"/>
          <a:chExt cx="0" cy="0"/>
        </a:xfrm>
      </p:grpSpPr>
      <p:sp>
        <p:nvSpPr>
          <p:cNvPr id="7" name="Textplatzhalter 6"/>
          <p:cNvSpPr>
            <a:spLocks noGrp="1"/>
          </p:cNvSpPr>
          <p:nvPr>
            <p:ph type="body" sz="quarter" idx="14"/>
          </p:nvPr>
        </p:nvSpPr>
        <p:spPr>
          <a:xfrm>
            <a:off x="240001" y="1598400"/>
            <a:ext cx="3327951" cy="3893301"/>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Inhaltsplatzhalter 8"/>
          <p:cNvSpPr>
            <a:spLocks noGrp="1"/>
          </p:cNvSpPr>
          <p:nvPr>
            <p:ph sz="quarter" idx="15"/>
          </p:nvPr>
        </p:nvSpPr>
        <p:spPr>
          <a:xfrm>
            <a:off x="3771196" y="1598400"/>
            <a:ext cx="8179504" cy="3893301"/>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Foliennummernplatzhalter 8"/>
          <p:cNvSpPr>
            <a:spLocks noGrp="1"/>
          </p:cNvSpPr>
          <p:nvPr>
            <p:ph type="sldNum" sz="quarter" idx="18"/>
          </p:nvPr>
        </p:nvSpPr>
        <p:spPr/>
        <p:txBody>
          <a:bodyPr/>
          <a:lstStyle>
            <a:lvl1pPr>
              <a:defRPr sz="900"/>
            </a:lvl1pPr>
          </a:lstStyle>
          <a:p>
            <a:fld id="{C14075F3-F5BF-419D-BE50-EBF9B68250F3}" type="slidenum">
              <a:rPr lang="de-DE" smtClean="0"/>
              <a:pPr/>
              <a:t>‹Nr.›</a:t>
            </a:fld>
            <a:endParaRPr lang="de-DE" dirty="0"/>
          </a:p>
        </p:txBody>
      </p:sp>
      <p:sp>
        <p:nvSpPr>
          <p:cNvPr id="6" name="Title 1"/>
          <p:cNvSpPr>
            <a:spLocks noGrp="1"/>
          </p:cNvSpPr>
          <p:nvPr>
            <p:ph type="title"/>
          </p:nvPr>
        </p:nvSpPr>
        <p:spPr>
          <a:xfrm>
            <a:off x="241300" y="190831"/>
            <a:ext cx="11709400" cy="1233855"/>
          </a:xfrm>
        </p:spPr>
        <p:txBody>
          <a:bodyPr/>
          <a:lstStyle/>
          <a:p>
            <a:r>
              <a:rPr lang="de-DE"/>
              <a:t>Titelmasterformat durch Klicken bearbeiten</a:t>
            </a:r>
            <a:endParaRPr lang="en-US" dirty="0"/>
          </a:p>
        </p:txBody>
      </p:sp>
      <p:sp>
        <p:nvSpPr>
          <p:cNvPr id="8" name="Textplatzhalter 17"/>
          <p:cNvSpPr>
            <a:spLocks noGrp="1"/>
          </p:cNvSpPr>
          <p:nvPr>
            <p:ph type="body" sz="quarter" idx="19" hasCustomPrompt="1"/>
          </p:nvPr>
        </p:nvSpPr>
        <p:spPr>
          <a:xfrm>
            <a:off x="6166205" y="5746643"/>
            <a:ext cx="5774400" cy="163200"/>
          </a:xfrm>
        </p:spPr>
        <p:txBody>
          <a:bodyPr vert="horz" lIns="0" tIns="0" rIns="0" bIns="0" rtlCol="0">
            <a:noAutofit/>
          </a:bodyPr>
          <a:lstStyle>
            <a:lvl1pPr>
              <a:defRPr lang="de-DE" sz="900" dirty="0">
                <a:solidFill>
                  <a:schemeClr val="tx2"/>
                </a:solidFill>
                <a:cs typeface="Arial"/>
              </a:defRPr>
            </a:lvl1pPr>
          </a:lstStyle>
          <a:p>
            <a:pPr lvl="0" algn="r"/>
            <a:r>
              <a:rPr lang="de-DE" dirty="0"/>
              <a:t>Bildquelle</a:t>
            </a:r>
          </a:p>
        </p:txBody>
      </p:sp>
    </p:spTree>
    <p:extLst>
      <p:ext uri="{BB962C8B-B14F-4D97-AF65-F5344CB8AC3E}">
        <p14:creationId xmlns:p14="http://schemas.microsoft.com/office/powerpoint/2010/main" val="2403266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1300" y="190831"/>
            <a:ext cx="11709400" cy="1233855"/>
          </a:xfrm>
          <a:prstGeom prst="rect">
            <a:avLst/>
          </a:prstGeom>
        </p:spPr>
        <p:txBody>
          <a:bodyPr vert="horz" lIns="90000" tIns="0" rIns="90000" bIns="0" rtlCol="0" anchor="b" anchorCtr="0">
            <a:noAutofit/>
          </a:bodyPr>
          <a:lstStyle/>
          <a:p>
            <a:r>
              <a:rPr lang="de-DE" dirty="0"/>
              <a:t>Titelmasterformat durch </a:t>
            </a:r>
            <a:br>
              <a:rPr lang="de-DE" dirty="0"/>
            </a:br>
            <a:r>
              <a:rPr lang="de-DE" dirty="0"/>
              <a:t>Klicken bearbeiten</a:t>
            </a:r>
            <a:endParaRPr lang="en-US" dirty="0"/>
          </a:p>
        </p:txBody>
      </p:sp>
      <p:sp>
        <p:nvSpPr>
          <p:cNvPr id="6" name="Slide Number Placeholder 5"/>
          <p:cNvSpPr>
            <a:spLocks noGrp="1"/>
          </p:cNvSpPr>
          <p:nvPr>
            <p:ph type="sldNum" sz="quarter" idx="4"/>
          </p:nvPr>
        </p:nvSpPr>
        <p:spPr>
          <a:xfrm>
            <a:off x="7837999" y="6573913"/>
            <a:ext cx="4114800" cy="144000"/>
          </a:xfrm>
          <a:prstGeom prst="rect">
            <a:avLst/>
          </a:prstGeom>
        </p:spPr>
        <p:txBody>
          <a:bodyPr vert="horz" lIns="0" tIns="0" rIns="0" bIns="0" rtlCol="0" anchor="ctr"/>
          <a:lstStyle>
            <a:lvl1pPr algn="r">
              <a:defRPr sz="933" b="1">
                <a:solidFill>
                  <a:schemeClr val="tx1"/>
                </a:solidFill>
              </a:defRPr>
            </a:lvl1pPr>
          </a:lstStyle>
          <a:p>
            <a:fld id="{C14075F3-F5BF-419D-BE50-EBF9B68250F3}" type="slidenum">
              <a:rPr lang="de-DE" smtClean="0"/>
              <a:pPr/>
              <a:t>‹Nr.›</a:t>
            </a:fld>
            <a:endParaRPr lang="de-DE" dirty="0"/>
          </a:p>
        </p:txBody>
      </p:sp>
      <p:sp>
        <p:nvSpPr>
          <p:cNvPr id="7" name="Text Placeholder 6"/>
          <p:cNvSpPr>
            <a:spLocks noGrp="1"/>
          </p:cNvSpPr>
          <p:nvPr>
            <p:ph type="body" idx="1"/>
          </p:nvPr>
        </p:nvSpPr>
        <p:spPr>
          <a:xfrm>
            <a:off x="238273" y="1599700"/>
            <a:ext cx="11712427" cy="384959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Bild 20" descr="DVR-LOGO_4c_100.jpg"/>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238273" y="5762991"/>
            <a:ext cx="960000" cy="960000"/>
          </a:xfrm>
          <a:prstGeom prst="rect">
            <a:avLst/>
          </a:prstGeom>
        </p:spPr>
      </p:pic>
      <p:grpSp>
        <p:nvGrpSpPr>
          <p:cNvPr id="9" name="Gruppieren 8"/>
          <p:cNvGrpSpPr/>
          <p:nvPr/>
        </p:nvGrpSpPr>
        <p:grpSpPr>
          <a:xfrm>
            <a:off x="1" y="5480699"/>
            <a:ext cx="12192001" cy="291347"/>
            <a:chOff x="0" y="3744778"/>
            <a:chExt cx="9144001" cy="218510"/>
          </a:xfrm>
        </p:grpSpPr>
        <p:sp>
          <p:nvSpPr>
            <p:cNvPr id="3" name="Rechteck 2"/>
            <p:cNvSpPr/>
            <p:nvPr userDrawn="1"/>
          </p:nvSpPr>
          <p:spPr>
            <a:xfrm>
              <a:off x="180975" y="3816778"/>
              <a:ext cx="8782050"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5" name="Rechteck 14"/>
            <p:cNvSpPr/>
            <p:nvPr userDrawn="1"/>
          </p:nvSpPr>
          <p:spPr>
            <a:xfrm>
              <a:off x="1" y="3744778"/>
              <a:ext cx="9144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6" name="Rechteck 15"/>
            <p:cNvSpPr/>
            <p:nvPr userDrawn="1"/>
          </p:nvSpPr>
          <p:spPr>
            <a:xfrm>
              <a:off x="0" y="3891288"/>
              <a:ext cx="9144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grpSp>
      <p:pic>
        <p:nvPicPr>
          <p:cNvPr id="11" name="Picture 2" descr="H:\Breuer\Bereich VA und Initiativen\Projekte\CD\Logos\DGUV\Gemeinschaftslogo UK-BG\Gemeinschaftslogo UK-BG\JPG\Logo-UK-BG-Claim-2z-RGB.jpg"/>
          <p:cNvPicPr>
            <a:picLocks noChangeAspect="1" noChangeArrowheads="1"/>
          </p:cNvPicPr>
          <p:nvPr/>
        </p:nvPicPr>
        <p:blipFill>
          <a:blip r:embed="rId30" cstate="print"/>
          <a:srcRect/>
          <a:stretch>
            <a:fillRect/>
          </a:stretch>
        </p:blipFill>
        <p:spPr bwMode="auto">
          <a:xfrm>
            <a:off x="1681926" y="5930991"/>
            <a:ext cx="1523721" cy="624000"/>
          </a:xfrm>
          <a:prstGeom prst="rect">
            <a:avLst/>
          </a:prstGeom>
          <a:noFill/>
        </p:spPr>
      </p:pic>
    </p:spTree>
    <p:extLst>
      <p:ext uri="{BB962C8B-B14F-4D97-AF65-F5344CB8AC3E}">
        <p14:creationId xmlns:p14="http://schemas.microsoft.com/office/powerpoint/2010/main" val="480597552"/>
      </p:ext>
    </p:extLst>
  </p:cSld>
  <p:clrMap bg1="lt1" tx1="dk1" bg2="lt2" tx2="dk2" accent1="accent1" accent2="accent2" accent3="accent3" accent4="accent4" accent5="accent5" accent6="accent6" hlink="hlink" folHlink="folHlink"/>
  <p:sldLayoutIdLst>
    <p:sldLayoutId id="2147483715"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6" r:id="rId23"/>
    <p:sldLayoutId id="2147483711" r:id="rId24"/>
    <p:sldLayoutId id="2147483712" r:id="rId25"/>
    <p:sldLayoutId id="2147483713" r:id="rId26"/>
    <p:sldLayoutId id="2147483717" r:id="rId27"/>
  </p:sldLayoutIdLst>
  <p:hf hdr="0"/>
  <p:txStyles>
    <p:titleStyle>
      <a:lvl1pPr algn="l" defTabSz="121917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0" indent="0" algn="l" defTabSz="1219170" rtl="0" eaLnBrk="1" latinLnBrk="0" hangingPunct="1">
        <a:lnSpc>
          <a:spcPct val="100000"/>
        </a:lnSpc>
        <a:spcBef>
          <a:spcPts val="0"/>
        </a:spcBef>
        <a:spcAft>
          <a:spcPts val="1067"/>
        </a:spcAft>
        <a:buFontTx/>
        <a:buNone/>
        <a:defRPr sz="2133" b="0" kern="1200">
          <a:solidFill>
            <a:schemeClr val="tx1"/>
          </a:solidFill>
          <a:latin typeface="+mn-lt"/>
          <a:ea typeface="+mn-ea"/>
          <a:cs typeface="+mn-cs"/>
        </a:defRPr>
      </a:lvl1pPr>
      <a:lvl2pPr marL="243411" indent="-243411" algn="l" defTabSz="239178" rtl="0" eaLnBrk="1" latinLnBrk="0" hangingPunct="1">
        <a:lnSpc>
          <a:spcPct val="100000"/>
        </a:lnSpc>
        <a:spcBef>
          <a:spcPts val="0"/>
        </a:spcBef>
        <a:spcAft>
          <a:spcPts val="1067"/>
        </a:spcAft>
        <a:buFont typeface="Arial" panose="020B0604020202020204" pitchFamily="34" charset="0"/>
        <a:buChar char="•"/>
        <a:defRPr sz="2133" kern="1200">
          <a:solidFill>
            <a:schemeClr val="tx1"/>
          </a:solidFill>
          <a:latin typeface="+mn-lt"/>
          <a:ea typeface="+mn-ea"/>
          <a:cs typeface="+mn-cs"/>
        </a:defRPr>
      </a:lvl2pPr>
      <a:lvl3pPr marL="478355" indent="-234945" algn="l" defTabSz="239178" rtl="0" eaLnBrk="1" latinLnBrk="0" hangingPunct="1">
        <a:lnSpc>
          <a:spcPct val="100000"/>
        </a:lnSpc>
        <a:spcBef>
          <a:spcPts val="0"/>
        </a:spcBef>
        <a:spcAft>
          <a:spcPts val="1067"/>
        </a:spcAft>
        <a:buFont typeface="Arial" panose="020B0604020202020204" pitchFamily="34" charset="0"/>
        <a:buChar char="•"/>
        <a:defRPr lang="de-DE" sz="2133" kern="1200" dirty="0">
          <a:solidFill>
            <a:schemeClr val="tx1"/>
          </a:solidFill>
          <a:latin typeface="+mn-lt"/>
          <a:ea typeface="+mn-ea"/>
          <a:cs typeface="+mn-cs"/>
        </a:defRPr>
      </a:lvl3pPr>
      <a:lvl4pPr marL="833946" indent="-355591" algn="l" defTabSz="416974" rtl="0" eaLnBrk="1" latinLnBrk="0" hangingPunct="1">
        <a:lnSpc>
          <a:spcPct val="100000"/>
        </a:lnSpc>
        <a:spcBef>
          <a:spcPts val="0"/>
        </a:spcBef>
        <a:spcAft>
          <a:spcPts val="1067"/>
        </a:spcAft>
        <a:buFont typeface="Arial" panose="020B0604020202020204" pitchFamily="34" charset="0"/>
        <a:buChar char="•"/>
        <a:tabLst>
          <a:tab pos="478355" algn="l"/>
        </a:tabLst>
        <a:defRPr lang="de-DE" sz="2133" kern="1200" dirty="0">
          <a:solidFill>
            <a:schemeClr val="tx1"/>
          </a:solidFill>
          <a:latin typeface="+mn-lt"/>
          <a:ea typeface="+mn-ea"/>
          <a:cs typeface="+mn-cs"/>
        </a:defRPr>
      </a:lvl4pPr>
      <a:lvl5pPr marL="1198003" indent="-364058" algn="l" defTabSz="1198003" rtl="0" eaLnBrk="1" latinLnBrk="0" hangingPunct="1">
        <a:lnSpc>
          <a:spcPct val="100000"/>
        </a:lnSpc>
        <a:spcBef>
          <a:spcPts val="0"/>
        </a:spcBef>
        <a:spcAft>
          <a:spcPts val="1067"/>
        </a:spcAft>
        <a:buFont typeface="Arial" panose="020B0604020202020204" pitchFamily="34" charset="0"/>
        <a:buChar char="•"/>
        <a:tabLst>
          <a:tab pos="833946" algn="l"/>
        </a:tabLst>
        <a:defRPr lang="de-DE" sz="2133" kern="1200" dirty="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770">
          <p15:clr>
            <a:srgbClr val="F26B43"/>
          </p15:clr>
        </p15:guide>
        <p15:guide id="2" orient="horz" pos="1026">
          <p15:clr>
            <a:srgbClr val="F26B43"/>
          </p15:clr>
        </p15:guide>
        <p15:guide id="3" orient="horz" pos="4212">
          <p15:clr>
            <a:srgbClr val="F26B43"/>
          </p15:clr>
        </p15:guide>
        <p15:guide id="4" orient="horz" pos="3441">
          <p15:clr>
            <a:srgbClr val="F26B43"/>
          </p15:clr>
        </p15:guide>
        <p15:guide id="5" pos="2880">
          <p15:clr>
            <a:srgbClr val="F26B43"/>
          </p15:clr>
        </p15:guide>
        <p15:guide id="6" pos="101">
          <p15:clr>
            <a:srgbClr val="F26B43"/>
          </p15:clr>
        </p15:guide>
        <p15:guide id="7" pos="5660">
          <p15:clr>
            <a:srgbClr val="F26B43"/>
          </p15:clr>
        </p15:guide>
        <p15:guide id="8" pos="2931">
          <p15:clr>
            <a:srgbClr val="F26B43"/>
          </p15:clr>
        </p15:guide>
        <p15:guide id="9" pos="2829">
          <p15:clr>
            <a:srgbClr val="F26B43"/>
          </p15:clr>
        </p15:guide>
        <p15:guide id="10" orient="horz" pos="1151">
          <p15:clr>
            <a:srgbClr val="F26B43"/>
          </p15:clr>
        </p15:guide>
        <p15:guide id="11" orient="horz" pos="108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slide" Target="slide3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5.emf"/></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Layout" Target="../slideLayouts/slideLayout12.xml"/><Relationship Id="rId1" Type="http://schemas.openxmlformats.org/officeDocument/2006/relationships/tags" Target="../tags/tag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slide" Target="slide3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slide" Target="slide3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hemeOverride" Target="../theme/themeOverride3.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2.jpg"/></Relationships>
</file>

<file path=ppt/slides/_rels/slide30.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slide" Target="slide35.xml"/><Relationship Id="rId4" Type="http://schemas.openxmlformats.org/officeDocument/2006/relationships/image" Target="../media/image28.t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tif"/><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slide" Target="slide35.xml"/></Relationships>
</file>

<file path=ppt/slides/_rels/slide3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34.emf"/><Relationship Id="rId4" Type="http://schemas.openxmlformats.org/officeDocument/2006/relationships/image" Target="../media/image33.emf"/></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9.jp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slide" Target="slide9.xml"/><Relationship Id="rId1" Type="http://schemas.openxmlformats.org/officeDocument/2006/relationships/slideLayout" Target="../slideLayouts/slideLayout14.xml"/><Relationship Id="rId6" Type="http://schemas.openxmlformats.org/officeDocument/2006/relationships/slide" Target="slide31.xml"/><Relationship Id="rId5" Type="http://schemas.openxmlformats.org/officeDocument/2006/relationships/slide" Target="slide27.xml"/><Relationship Id="rId4" Type="http://schemas.openxmlformats.org/officeDocument/2006/relationships/slide" Target="slide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Textplatzhalter 16"/>
          <p:cNvSpPr>
            <a:spLocks noGrp="1"/>
          </p:cNvSpPr>
          <p:nvPr>
            <p:ph type="body" sz="quarter" idx="11"/>
          </p:nvPr>
        </p:nvSpPr>
        <p:spPr/>
        <p:txBody>
          <a:bodyPr vert="horz" lIns="0" tIns="0" rIns="0" bIns="0" rtlCol="0">
            <a:noAutofit/>
          </a:bodyPr>
          <a:lstStyle/>
          <a:p>
            <a:pPr algn="r"/>
            <a:r>
              <a:rPr lang="de-DE" dirty="0"/>
              <a:t>DVR/UK/BG-Schwerpunktaktion 2019 / 2020 </a:t>
            </a:r>
          </a:p>
        </p:txBody>
      </p:sp>
      <p:grpSp>
        <p:nvGrpSpPr>
          <p:cNvPr id="19" name="Gruppieren 18"/>
          <p:cNvGrpSpPr/>
          <p:nvPr/>
        </p:nvGrpSpPr>
        <p:grpSpPr>
          <a:xfrm>
            <a:off x="9919315" y="4556115"/>
            <a:ext cx="2272684" cy="722051"/>
            <a:chOff x="7439486" y="4625282"/>
            <a:chExt cx="1704513" cy="541538"/>
          </a:xfrm>
        </p:grpSpPr>
        <p:sp>
          <p:nvSpPr>
            <p:cNvPr id="20" name="Rechteck 19"/>
            <p:cNvSpPr/>
            <p:nvPr userDrawn="1"/>
          </p:nvSpPr>
          <p:spPr>
            <a:xfrm>
              <a:off x="7439486" y="4625282"/>
              <a:ext cx="1704513" cy="54153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pic>
          <p:nvPicPr>
            <p:cNvPr id="21" name="Picture 2" descr="H:\Breuer\Bereich VA und Initiativen\Projekte\CD\Logos\VISIONZERO_logo\jpg\300dpi\VISIONZERO_logo_4c_300.jpg"/>
            <p:cNvPicPr>
              <a:picLocks noChangeAspect="1" noChangeArrowheads="1"/>
            </p:cNvPicPr>
            <p:nvPr userDrawn="1"/>
          </p:nvPicPr>
          <p:blipFill>
            <a:blip r:embed="rId4" cstate="print"/>
            <a:srcRect/>
            <a:stretch>
              <a:fillRect/>
            </a:stretch>
          </p:blipFill>
          <p:spPr bwMode="auto">
            <a:xfrm>
              <a:off x="7591725" y="4734819"/>
              <a:ext cx="1396859" cy="324000"/>
            </a:xfrm>
            <a:prstGeom prst="rect">
              <a:avLst/>
            </a:prstGeom>
            <a:noFill/>
          </p:spPr>
        </p:pic>
      </p:grpSp>
      <p:pic>
        <p:nvPicPr>
          <p:cNvPr id="9" name="Bild 1">
            <a:extLst>
              <a:ext uri="{FF2B5EF4-FFF2-40B4-BE49-F238E27FC236}">
                <a16:creationId xmlns:a16="http://schemas.microsoft.com/office/drawing/2014/main" id="{ED170D61-5C53-C541-B91E-E6F08CD1B2C2}"/>
              </a:ext>
            </a:extLst>
          </p:cNvPr>
          <p:cNvPicPr>
            <a:picLocks noChangeAspect="1"/>
          </p:cNvPicPr>
          <p:nvPr/>
        </p:nvPicPr>
        <p:blipFill rotWithShape="1">
          <a:blip r:embed="rId5"/>
          <a:srcRect l="51" t="960" b="12705"/>
          <a:stretch/>
        </p:blipFill>
        <p:spPr>
          <a:xfrm>
            <a:off x="278559" y="199836"/>
            <a:ext cx="11670841" cy="5262752"/>
          </a:xfrm>
          <a:prstGeom prst="rect">
            <a:avLst/>
          </a:prstGeom>
        </p:spPr>
      </p:pic>
      <p:grpSp>
        <p:nvGrpSpPr>
          <p:cNvPr id="10" name="Gruppieren 9">
            <a:extLst>
              <a:ext uri="{FF2B5EF4-FFF2-40B4-BE49-F238E27FC236}">
                <a16:creationId xmlns:a16="http://schemas.microsoft.com/office/drawing/2014/main" id="{E6A5F914-FDAB-2441-971E-84CB9C12CD8E}"/>
              </a:ext>
            </a:extLst>
          </p:cNvPr>
          <p:cNvGrpSpPr/>
          <p:nvPr/>
        </p:nvGrpSpPr>
        <p:grpSpPr>
          <a:xfrm>
            <a:off x="9919315" y="4556115"/>
            <a:ext cx="2272684" cy="722051"/>
            <a:chOff x="7439486" y="4625282"/>
            <a:chExt cx="1704513" cy="541538"/>
          </a:xfrm>
        </p:grpSpPr>
        <p:sp>
          <p:nvSpPr>
            <p:cNvPr id="11" name="Rechteck 10">
              <a:extLst>
                <a:ext uri="{FF2B5EF4-FFF2-40B4-BE49-F238E27FC236}">
                  <a16:creationId xmlns:a16="http://schemas.microsoft.com/office/drawing/2014/main" id="{55EA7020-FFEB-7245-B937-13D52ECB05CF}"/>
                </a:ext>
              </a:extLst>
            </p:cNvPr>
            <p:cNvSpPr/>
            <p:nvPr userDrawn="1"/>
          </p:nvSpPr>
          <p:spPr>
            <a:xfrm>
              <a:off x="7439486" y="4625282"/>
              <a:ext cx="1704513" cy="54153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pic>
          <p:nvPicPr>
            <p:cNvPr id="12" name="Picture 2" descr="H:\Breuer\Bereich VA und Initiativen\Projekte\CD\Logos\VISIONZERO_logo\jpg\300dpi\VISIONZERO_logo_4c_300.jpg">
              <a:extLst>
                <a:ext uri="{FF2B5EF4-FFF2-40B4-BE49-F238E27FC236}">
                  <a16:creationId xmlns:a16="http://schemas.microsoft.com/office/drawing/2014/main" id="{60C94C2B-297F-6646-B22B-4E5C383D8648}"/>
                </a:ext>
              </a:extLst>
            </p:cNvPr>
            <p:cNvPicPr>
              <a:picLocks noChangeAspect="1" noChangeArrowheads="1"/>
            </p:cNvPicPr>
            <p:nvPr userDrawn="1"/>
          </p:nvPicPr>
          <p:blipFill>
            <a:blip r:embed="rId4" cstate="print"/>
            <a:srcRect/>
            <a:stretch>
              <a:fillRect/>
            </a:stretch>
          </p:blipFill>
          <p:spPr bwMode="auto">
            <a:xfrm>
              <a:off x="7591725" y="4734819"/>
              <a:ext cx="1396859" cy="324000"/>
            </a:xfrm>
            <a:prstGeom prst="rect">
              <a:avLst/>
            </a:prstGeom>
            <a:noFill/>
          </p:spPr>
        </p:pic>
      </p:grpSp>
      <p:pic>
        <p:nvPicPr>
          <p:cNvPr id="13" name="Grafik 12">
            <a:extLst>
              <a:ext uri="{FF2B5EF4-FFF2-40B4-BE49-F238E27FC236}">
                <a16:creationId xmlns:a16="http://schemas.microsoft.com/office/drawing/2014/main" id="{09BFD355-53D9-F64C-B743-1B0C3CF00924}"/>
              </a:ext>
            </a:extLst>
          </p:cNvPr>
          <p:cNvPicPr>
            <a:picLocks noChangeAspect="1"/>
          </p:cNvPicPr>
          <p:nvPr/>
        </p:nvPicPr>
        <p:blipFill>
          <a:blip r:embed="rId6"/>
          <a:stretch>
            <a:fillRect/>
          </a:stretch>
        </p:blipFill>
        <p:spPr>
          <a:xfrm>
            <a:off x="639805" y="580067"/>
            <a:ext cx="2581789" cy="4488602"/>
          </a:xfrm>
          <a:prstGeom prst="rect">
            <a:avLst/>
          </a:prstGeom>
        </p:spPr>
      </p:pic>
    </p:spTree>
    <p:custDataLst>
      <p:tags r:id="rId1"/>
    </p:custDataLst>
    <p:extLst>
      <p:ext uri="{BB962C8B-B14F-4D97-AF65-F5344CB8AC3E}">
        <p14:creationId xmlns:p14="http://schemas.microsoft.com/office/powerpoint/2010/main" val="3956594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fik 3">
            <a:extLst>
              <a:ext uri="{FF2B5EF4-FFF2-40B4-BE49-F238E27FC236}">
                <a16:creationId xmlns:a16="http://schemas.microsoft.com/office/drawing/2014/main" id="{357C0567-C57E-4341-9779-7BFDBE9BE119}"/>
              </a:ext>
            </a:extLst>
          </p:cNvPr>
          <p:cNvPicPr>
            <a:picLocks noChangeAspect="1"/>
          </p:cNvPicPr>
          <p:nvPr/>
        </p:nvPicPr>
        <p:blipFill>
          <a:blip r:embed="rId3"/>
          <a:stretch>
            <a:fillRect/>
          </a:stretch>
        </p:blipFill>
        <p:spPr>
          <a:xfrm>
            <a:off x="0" y="4703"/>
            <a:ext cx="12192000" cy="6848592"/>
          </a:xfrm>
          <a:prstGeom prst="rect">
            <a:avLst/>
          </a:prstGeom>
        </p:spPr>
      </p:pic>
      <p:sp>
        <p:nvSpPr>
          <p:cNvPr id="17" name="Titel 1"/>
          <p:cNvSpPr txBox="1">
            <a:spLocks/>
          </p:cNvSpPr>
          <p:nvPr/>
        </p:nvSpPr>
        <p:spPr>
          <a:xfrm>
            <a:off x="1524000" y="3865562"/>
            <a:ext cx="9144000" cy="2900518"/>
          </a:xfrm>
          <a:prstGeom prst="rect">
            <a:avLst/>
          </a:prstGeom>
        </p:spPr>
        <p:txBody>
          <a:bodyPr vert="horz" lIns="91440" tIns="45720" rIns="91440" bIns="45720" rtlCol="0" anchor="b">
            <a:normAutofit/>
          </a:bodyPr>
          <a:lstStyle>
            <a:lvl1pPr algn="l" defTabSz="1219170" rtl="0" eaLnBrk="1" latinLnBrk="0" hangingPunct="1">
              <a:lnSpc>
                <a:spcPct val="90000"/>
              </a:lnSpc>
              <a:spcBef>
                <a:spcPct val="0"/>
              </a:spcBef>
              <a:buNone/>
              <a:defRPr sz="3200" b="1" kern="1200">
                <a:solidFill>
                  <a:schemeClr val="accent1"/>
                </a:solidFill>
                <a:latin typeface="+mj-lt"/>
                <a:ea typeface="+mj-ea"/>
                <a:cs typeface="+mj-cs"/>
              </a:defRPr>
            </a:lvl1pPr>
          </a:lstStyle>
          <a:p>
            <a:pPr algn="ctr" defTabSz="914400">
              <a:spcAft>
                <a:spcPts val="600"/>
              </a:spcAft>
            </a:pPr>
            <a:r>
              <a:rPr lang="en-US" sz="4200" i="1" dirty="0" err="1">
                <a:solidFill>
                  <a:srgbClr val="FFFFFF"/>
                </a:solidFill>
              </a:rPr>
              <a:t>Ablenkung</a:t>
            </a:r>
            <a:r>
              <a:rPr lang="en-US" sz="4200" i="1" dirty="0">
                <a:solidFill>
                  <a:srgbClr val="FFFFFF"/>
                </a:solidFill>
              </a:rPr>
              <a:t> </a:t>
            </a:r>
            <a:r>
              <a:rPr lang="en-US" sz="4200" i="1" dirty="0" err="1">
                <a:solidFill>
                  <a:srgbClr val="FFFFFF"/>
                </a:solidFill>
              </a:rPr>
              <a:t>im</a:t>
            </a:r>
            <a:r>
              <a:rPr lang="en-US" sz="4200" i="1" dirty="0">
                <a:solidFill>
                  <a:srgbClr val="FFFFFF"/>
                </a:solidFill>
              </a:rPr>
              <a:t> </a:t>
            </a:r>
            <a:r>
              <a:rPr lang="en-US" sz="4200" i="1" dirty="0" err="1">
                <a:solidFill>
                  <a:srgbClr val="FFFFFF"/>
                </a:solidFill>
              </a:rPr>
              <a:t>Straßenverkehr</a:t>
            </a:r>
            <a:endParaRPr lang="en-US" sz="4200" dirty="0">
              <a:solidFill>
                <a:srgbClr val="FFFFFF"/>
              </a:solidFill>
            </a:endParaRPr>
          </a:p>
        </p:txBody>
      </p:sp>
    </p:spTree>
    <p:extLst>
      <p:ext uri="{BB962C8B-B14F-4D97-AF65-F5344CB8AC3E}">
        <p14:creationId xmlns:p14="http://schemas.microsoft.com/office/powerpoint/2010/main" val="1862401539"/>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Inhaltsplatzhalter 4"/>
          <p:cNvSpPr>
            <a:spLocks noGrp="1"/>
          </p:cNvSpPr>
          <p:nvPr>
            <p:ph type="body" idx="1"/>
          </p:nvPr>
        </p:nvSpPr>
        <p:spPr>
          <a:xfrm>
            <a:off x="241301" y="1598400"/>
            <a:ext cx="11709398" cy="411632"/>
          </a:xfrm>
        </p:spPr>
        <p:txBody>
          <a:bodyPr anchor="ctr">
            <a:normAutofit fontScale="77500" lnSpcReduction="20000"/>
          </a:bodyPr>
          <a:lstStyle/>
          <a:p>
            <a:pPr marL="360363" indent="-360363">
              <a:spcAft>
                <a:spcPts val="1200"/>
              </a:spcAft>
              <a:tabLst>
                <a:tab pos="360363" algn="l"/>
              </a:tabLst>
            </a:pPr>
            <a:r>
              <a:rPr lang="de-DE" sz="2400" dirty="0"/>
              <a:t>…	ist die Abwendung der Aufmerksamkeit von der eigentlichen Aufgabe hin zu anderen Tätigkeiten.</a:t>
            </a:r>
          </a:p>
        </p:txBody>
      </p:sp>
      <p:sp>
        <p:nvSpPr>
          <p:cNvPr id="2" name="Titel 1"/>
          <p:cNvSpPr>
            <a:spLocks noGrp="1"/>
          </p:cNvSpPr>
          <p:nvPr>
            <p:ph type="title"/>
          </p:nvPr>
        </p:nvSpPr>
        <p:spPr/>
        <p:txBody>
          <a:bodyPr/>
          <a:lstStyle/>
          <a:p>
            <a:r>
              <a:rPr lang="de-DE" dirty="0"/>
              <a:t>Ablenkung…</a:t>
            </a:r>
          </a:p>
        </p:txBody>
      </p:sp>
      <p:sp>
        <p:nvSpPr>
          <p:cNvPr id="4" name="Foliennummernplatzhalter 3"/>
          <p:cNvSpPr>
            <a:spLocks noGrp="1"/>
          </p:cNvSpPr>
          <p:nvPr>
            <p:ph type="sldNum" sz="quarter" idx="17"/>
          </p:nvPr>
        </p:nvSpPr>
        <p:spPr/>
        <p:txBody>
          <a:bodyPr/>
          <a:lstStyle/>
          <a:p>
            <a:fld id="{C14075F3-F5BF-419D-BE50-EBF9B68250F3}" type="slidenum">
              <a:rPr lang="de-DE" smtClean="0"/>
              <a:pPr/>
              <a:t>11</a:t>
            </a:fld>
            <a:endParaRPr lang="de-DE" dirty="0"/>
          </a:p>
        </p:txBody>
      </p:sp>
      <p:sp>
        <p:nvSpPr>
          <p:cNvPr id="10" name="Textplatzhalter 9"/>
          <p:cNvSpPr>
            <a:spLocks noGrp="1"/>
          </p:cNvSpPr>
          <p:nvPr>
            <p:ph type="body" sz="quarter" idx="18"/>
          </p:nvPr>
        </p:nvSpPr>
        <p:spPr>
          <a:xfrm>
            <a:off x="4030980" y="5746643"/>
            <a:ext cx="7909625" cy="151238"/>
          </a:xfrm>
        </p:spPr>
        <p:txBody>
          <a:bodyPr vert="horz" lIns="0" tIns="0" rIns="0" bIns="0" rtlCol="0">
            <a:noAutofit/>
          </a:bodyPr>
          <a:lstStyle/>
          <a:p>
            <a:pPr algn="r"/>
            <a:r>
              <a:rPr lang="de-DE" dirty="0">
                <a:cs typeface="+mn-cs"/>
              </a:rPr>
              <a:t>Foto links: Bildmaterial aus Filmen der DVR/UK/BG-Schwerpunktaktion 2019/2020 </a:t>
            </a:r>
            <a:r>
              <a:rPr lang="de-DE" i="1" dirty="0">
                <a:cs typeface="+mn-cs"/>
              </a:rPr>
              <a:t>Wo bist du gerade?</a:t>
            </a:r>
            <a:r>
              <a:rPr lang="de-DE" dirty="0">
                <a:cs typeface="+mn-cs"/>
              </a:rPr>
              <a:t> Foto rechts: DVR</a:t>
            </a:r>
          </a:p>
        </p:txBody>
      </p:sp>
      <p:sp>
        <p:nvSpPr>
          <p:cNvPr id="14" name="Rechteck 13">
            <a:extLst>
              <a:ext uri="{FF2B5EF4-FFF2-40B4-BE49-F238E27FC236}">
                <a16:creationId xmlns:a16="http://schemas.microsoft.com/office/drawing/2014/main" id="{BA441C38-7B7B-D14A-B667-2376D907B55F}"/>
              </a:ext>
            </a:extLst>
          </p:cNvPr>
          <p:cNvSpPr/>
          <p:nvPr/>
        </p:nvSpPr>
        <p:spPr>
          <a:xfrm>
            <a:off x="1685131" y="1638300"/>
            <a:ext cx="8756897" cy="553998"/>
          </a:xfrm>
          <a:prstGeom prst="rect">
            <a:avLst/>
          </a:prstGeom>
        </p:spPr>
        <p:txBody>
          <a:bodyPr wrap="square">
            <a:spAutoFit/>
          </a:bodyPr>
          <a:lstStyle/>
          <a:p>
            <a:pPr>
              <a:spcAft>
                <a:spcPts val="1200"/>
              </a:spcAft>
            </a:pPr>
            <a:endParaRPr lang="de-DE" sz="3000" dirty="0"/>
          </a:p>
        </p:txBody>
      </p:sp>
      <p:pic>
        <p:nvPicPr>
          <p:cNvPr id="8" name="Bildplatzhalter 7">
            <a:extLst>
              <a:ext uri="{FF2B5EF4-FFF2-40B4-BE49-F238E27FC236}">
                <a16:creationId xmlns:a16="http://schemas.microsoft.com/office/drawing/2014/main" id="{86CDE00F-8E39-2941-BDDB-C96C92654777}"/>
              </a:ext>
            </a:extLst>
          </p:cNvPr>
          <p:cNvPicPr>
            <a:picLocks noGrp="1" noChangeAspect="1"/>
          </p:cNvPicPr>
          <p:nvPr>
            <p:ph type="pic" sz="quarter" idx="13"/>
          </p:nvPr>
        </p:nvPicPr>
        <p:blipFill>
          <a:blip r:embed="rId3"/>
          <a:srcRect l="2519" r="2519"/>
          <a:stretch>
            <a:fillRect/>
          </a:stretch>
        </p:blipFill>
        <p:spPr/>
      </p:pic>
      <p:pic>
        <p:nvPicPr>
          <p:cNvPr id="7" name="Bildplatzhalter 6"/>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5677" b="5677"/>
          <a:stretch>
            <a:fillRect/>
          </a:stretch>
        </p:blipFill>
        <p:spPr>
          <a:xfrm>
            <a:off x="6206066" y="2095501"/>
            <a:ext cx="5744633" cy="3396201"/>
          </a:xfrm>
        </p:spPr>
      </p:pic>
    </p:spTree>
    <p:extLst>
      <p:ext uri="{BB962C8B-B14F-4D97-AF65-F5344CB8AC3E}">
        <p14:creationId xmlns:p14="http://schemas.microsoft.com/office/powerpoint/2010/main" val="268469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C14075F3-F5BF-419D-BE50-EBF9B68250F3}" type="slidenum">
              <a:rPr lang="de-DE" smtClean="0"/>
              <a:pPr/>
              <a:t>12</a:t>
            </a:fld>
            <a:endParaRPr lang="de-DE" dirty="0"/>
          </a:p>
        </p:txBody>
      </p:sp>
      <p:sp>
        <p:nvSpPr>
          <p:cNvPr id="2" name="Titel 1"/>
          <p:cNvSpPr>
            <a:spLocks noGrp="1"/>
          </p:cNvSpPr>
          <p:nvPr>
            <p:ph type="title"/>
          </p:nvPr>
        </p:nvSpPr>
        <p:spPr/>
        <p:txBody>
          <a:bodyPr/>
          <a:lstStyle/>
          <a:p>
            <a:r>
              <a:rPr lang="de-DE" dirty="0"/>
              <a:t>Durch Ablenkung beanspruchte Kapazitäten</a:t>
            </a:r>
          </a:p>
        </p:txBody>
      </p:sp>
      <p:graphicFrame>
        <p:nvGraphicFramePr>
          <p:cNvPr id="7" name="Inhaltsplatzhalter 6"/>
          <p:cNvGraphicFramePr>
            <a:graphicFrameLocks noGrp="1"/>
          </p:cNvGraphicFramePr>
          <p:nvPr>
            <p:ph idx="1"/>
            <p:extLst>
              <p:ext uri="{D42A27DB-BD31-4B8C-83A1-F6EECF244321}">
                <p14:modId xmlns:p14="http://schemas.microsoft.com/office/powerpoint/2010/main" val="1631012830"/>
              </p:ext>
            </p:extLst>
          </p:nvPr>
        </p:nvGraphicFramePr>
        <p:xfrm>
          <a:off x="238125" y="1600200"/>
          <a:ext cx="11712576" cy="3888000"/>
        </p:xfrm>
        <a:graphic>
          <a:graphicData uri="http://schemas.openxmlformats.org/drawingml/2006/table">
            <a:tbl>
              <a:tblPr firstRow="1" bandRow="1">
                <a:tableStyleId>{5C22544A-7EE6-4342-B048-85BDC9FD1C3A}</a:tableStyleId>
              </a:tblPr>
              <a:tblGrid>
                <a:gridCol w="1514475">
                  <a:extLst>
                    <a:ext uri="{9D8B030D-6E8A-4147-A177-3AD203B41FA5}">
                      <a16:colId xmlns:a16="http://schemas.microsoft.com/office/drawing/2014/main" val="20000"/>
                    </a:ext>
                  </a:extLst>
                </a:gridCol>
                <a:gridCol w="3228109">
                  <a:extLst>
                    <a:ext uri="{9D8B030D-6E8A-4147-A177-3AD203B41FA5}">
                      <a16:colId xmlns:a16="http://schemas.microsoft.com/office/drawing/2014/main" val="20001"/>
                    </a:ext>
                  </a:extLst>
                </a:gridCol>
                <a:gridCol w="6969992">
                  <a:extLst>
                    <a:ext uri="{9D8B030D-6E8A-4147-A177-3AD203B41FA5}">
                      <a16:colId xmlns:a16="http://schemas.microsoft.com/office/drawing/2014/main" val="20002"/>
                    </a:ext>
                  </a:extLst>
                </a:gridCol>
              </a:tblGrid>
              <a:tr h="972000">
                <a:tc>
                  <a:txBody>
                    <a:bodyPr/>
                    <a:lstStyle/>
                    <a:p>
                      <a:r>
                        <a:rPr lang="de-DE" sz="3200" b="0" dirty="0">
                          <a:solidFill>
                            <a:schemeClr val="tx1"/>
                          </a:solidFill>
                        </a:rPr>
                        <a:t>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de-DE" sz="3200" b="0" dirty="0">
                          <a:solidFill>
                            <a:schemeClr val="tx1"/>
                          </a:solidFill>
                        </a:rPr>
                        <a:t>Sehen</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de-DE" sz="3200" b="0" dirty="0">
                          <a:solidFill>
                            <a:schemeClr val="tx1"/>
                          </a:solidFill>
                        </a:rPr>
                        <a:t>Informationsverlust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972000">
                <a:tc>
                  <a:txBody>
                    <a:bodyPr/>
                    <a:lstStyle/>
                    <a:p>
                      <a:endParaRPr lang="de-DE" sz="3200" b="0" dirty="0">
                        <a:solidFill>
                          <a:schemeClr val="tx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de-DE" sz="3200" b="0" dirty="0"/>
                        <a:t>Hören</a:t>
                      </a:r>
                      <a:endParaRPr lang="de-DE" sz="3200" b="0" dirty="0">
                        <a:solidFill>
                          <a:schemeClr val="tx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de-DE" sz="3200" b="0" dirty="0">
                          <a:solidFill>
                            <a:schemeClr val="tx1"/>
                          </a:solidFill>
                        </a:rPr>
                        <a:t>Informationsverlust</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72000">
                <a:tc>
                  <a:txBody>
                    <a:bodyPr/>
                    <a:lstStyle/>
                    <a:p>
                      <a:endParaRPr lang="de-DE" sz="3200" b="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de-DE" sz="3200" b="0" dirty="0">
                          <a:solidFill>
                            <a:schemeClr val="tx1"/>
                          </a:solidFill>
                        </a:rPr>
                        <a:t>Beweglichkeit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de-DE" sz="3200" b="0" dirty="0">
                          <a:solidFill>
                            <a:schemeClr val="tx1"/>
                          </a:solidFill>
                        </a:rPr>
                        <a:t>Fehler beim</a:t>
                      </a:r>
                      <a:r>
                        <a:rPr lang="de-DE" sz="3200" b="0" baseline="0" dirty="0">
                          <a:solidFill>
                            <a:schemeClr val="tx1"/>
                          </a:solidFill>
                        </a:rPr>
                        <a:t> Bedienen des Fahrzeugs</a:t>
                      </a:r>
                      <a:endParaRPr lang="de-DE" sz="3200" b="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72000">
                <a:tc>
                  <a:txBody>
                    <a:bodyPr/>
                    <a:lstStyle/>
                    <a:p>
                      <a:endParaRPr lang="de-DE" sz="3200" b="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de-DE" sz="3200" b="0" dirty="0">
                          <a:solidFill>
                            <a:schemeClr val="tx1"/>
                          </a:solidFill>
                        </a:rPr>
                        <a:t>Kognition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de-DE" sz="3200" b="0" dirty="0">
                          <a:solidFill>
                            <a:schemeClr val="tx1"/>
                          </a:solidFill>
                        </a:rPr>
                        <a:t>Reduzierte</a:t>
                      </a:r>
                      <a:r>
                        <a:rPr lang="de-DE" sz="3200" b="0" baseline="0" dirty="0">
                          <a:solidFill>
                            <a:schemeClr val="tx1"/>
                          </a:solidFill>
                        </a:rPr>
                        <a:t> Aufmerksamkeit</a:t>
                      </a:r>
                      <a:endParaRPr lang="de-DE" sz="3200" b="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pic>
        <p:nvPicPr>
          <p:cNvPr id="10" name="Grafik 9">
            <a:extLst>
              <a:ext uri="{FF2B5EF4-FFF2-40B4-BE49-F238E27FC236}">
                <a16:creationId xmlns:a16="http://schemas.microsoft.com/office/drawing/2014/main" id="{F1DE3C06-B87D-F642-97BA-A2265F9EAE3F}"/>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3233" y="3518662"/>
            <a:ext cx="770055" cy="932488"/>
          </a:xfrm>
          <a:prstGeom prst="rect">
            <a:avLst/>
          </a:prstGeom>
        </p:spPr>
      </p:pic>
      <p:pic>
        <p:nvPicPr>
          <p:cNvPr id="12" name="Grafik 11">
            <a:extLst>
              <a:ext uri="{FF2B5EF4-FFF2-40B4-BE49-F238E27FC236}">
                <a16:creationId xmlns:a16="http://schemas.microsoft.com/office/drawing/2014/main" id="{4834D5C0-0183-B24F-B68A-CD1295C9A9B8}"/>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1574" y="2633529"/>
            <a:ext cx="513370" cy="806023"/>
          </a:xfrm>
          <a:prstGeom prst="rect">
            <a:avLst/>
          </a:prstGeom>
        </p:spPr>
      </p:pic>
      <p:pic>
        <p:nvPicPr>
          <p:cNvPr id="15" name="Grafik 14">
            <a:extLst>
              <a:ext uri="{FF2B5EF4-FFF2-40B4-BE49-F238E27FC236}">
                <a16:creationId xmlns:a16="http://schemas.microsoft.com/office/drawing/2014/main" id="{16574C70-1B59-2B44-A0E5-0BD065E7778D}"/>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8890" y="4530260"/>
            <a:ext cx="898738" cy="999819"/>
          </a:xfrm>
          <a:prstGeom prst="rect">
            <a:avLst/>
          </a:prstGeom>
        </p:spPr>
      </p:pic>
      <p:pic>
        <p:nvPicPr>
          <p:cNvPr id="17" name="Grafik 16">
            <a:extLst>
              <a:ext uri="{FF2B5EF4-FFF2-40B4-BE49-F238E27FC236}">
                <a16:creationId xmlns:a16="http://schemas.microsoft.com/office/drawing/2014/main" id="{0230556F-302D-524C-851A-4C90357EA089}"/>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8407" y="1858585"/>
            <a:ext cx="979705" cy="481550"/>
          </a:xfrm>
          <a:prstGeom prst="rect">
            <a:avLst/>
          </a:prstGeom>
        </p:spPr>
      </p:pic>
    </p:spTree>
    <p:extLst>
      <p:ext uri="{BB962C8B-B14F-4D97-AF65-F5344CB8AC3E}">
        <p14:creationId xmlns:p14="http://schemas.microsoft.com/office/powerpoint/2010/main" val="29527431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C14075F3-F5BF-419D-BE50-EBF9B68250F3}" type="slidenum">
              <a:rPr lang="de-DE" smtClean="0"/>
              <a:pPr/>
              <a:t>13</a:t>
            </a:fld>
            <a:endParaRPr lang="de-DE" dirty="0"/>
          </a:p>
        </p:txBody>
      </p:sp>
      <p:sp>
        <p:nvSpPr>
          <p:cNvPr id="2" name="Titel 1"/>
          <p:cNvSpPr>
            <a:spLocks noGrp="1"/>
          </p:cNvSpPr>
          <p:nvPr>
            <p:ph type="title"/>
          </p:nvPr>
        </p:nvSpPr>
        <p:spPr/>
        <p:txBody>
          <a:bodyPr/>
          <a:lstStyle/>
          <a:p>
            <a:r>
              <a:rPr lang="de-DE" dirty="0"/>
              <a:t>Häufige Ablenkungsquellen im Auto</a:t>
            </a:r>
          </a:p>
        </p:txBody>
      </p:sp>
      <p:sp>
        <p:nvSpPr>
          <p:cNvPr id="9" name="Textplatzhalter 8"/>
          <p:cNvSpPr>
            <a:spLocks noGrp="1"/>
          </p:cNvSpPr>
          <p:nvPr>
            <p:ph type="body" sz="quarter" idx="18"/>
          </p:nvPr>
        </p:nvSpPr>
        <p:spPr>
          <a:xfrm>
            <a:off x="5745480" y="5746642"/>
            <a:ext cx="6195125" cy="196957"/>
          </a:xfrm>
        </p:spPr>
        <p:txBody>
          <a:bodyPr vert="horz" lIns="0" tIns="0" rIns="0" bIns="0" rtlCol="0">
            <a:noAutofit/>
          </a:bodyPr>
          <a:lstStyle/>
          <a:p>
            <a:pPr algn="r"/>
            <a:r>
              <a:rPr lang="de-DE" dirty="0">
                <a:cs typeface="+mn-cs"/>
              </a:rPr>
              <a:t>Quelle: </a:t>
            </a:r>
            <a:r>
              <a:rPr lang="de-DE" dirty="0" err="1">
                <a:cs typeface="+mn-cs"/>
              </a:rPr>
              <a:t>Kubitzki</a:t>
            </a:r>
            <a:r>
              <a:rPr lang="de-DE" dirty="0">
                <a:cs typeface="+mn-cs"/>
              </a:rPr>
              <a:t> (2011)</a:t>
            </a:r>
          </a:p>
        </p:txBody>
      </p:sp>
      <p:pic>
        <p:nvPicPr>
          <p:cNvPr id="7" name="Grafik 6">
            <a:extLst>
              <a:ext uri="{FF2B5EF4-FFF2-40B4-BE49-F238E27FC236}">
                <a16:creationId xmlns:a16="http://schemas.microsoft.com/office/drawing/2014/main" id="{ED302DF9-903B-B346-836B-1A57F24BB0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2487" y="1599700"/>
            <a:ext cx="10967026" cy="3862888"/>
          </a:xfrm>
          <a:prstGeom prst="rect">
            <a:avLst/>
          </a:prstGeom>
        </p:spPr>
      </p:pic>
      <p:sp>
        <p:nvSpPr>
          <p:cNvPr id="6" name="Rechteck 5">
            <a:extLst>
              <a:ext uri="{FF2B5EF4-FFF2-40B4-BE49-F238E27FC236}">
                <a16:creationId xmlns:a16="http://schemas.microsoft.com/office/drawing/2014/main" id="{B320EBE3-72DB-9C4C-B037-632FA8061D77}"/>
              </a:ext>
            </a:extLst>
          </p:cNvPr>
          <p:cNvSpPr/>
          <p:nvPr/>
        </p:nvSpPr>
        <p:spPr>
          <a:xfrm>
            <a:off x="612487" y="1587789"/>
            <a:ext cx="10967026" cy="3939540"/>
          </a:xfrm>
          <a:prstGeom prst="rect">
            <a:avLst/>
          </a:prstGeom>
        </p:spPr>
        <p:txBody>
          <a:bodyPr wrap="square" lIns="180000" rIns="180000">
            <a:spAutoFit/>
          </a:bodyPr>
          <a:lstStyle/>
          <a:p>
            <a:pPr>
              <a:lnSpc>
                <a:spcPts val="2700"/>
              </a:lnSpc>
              <a:spcAft>
                <a:spcPts val="1200"/>
              </a:spcAft>
              <a:tabLst>
                <a:tab pos="10587038" algn="r"/>
              </a:tabLst>
            </a:pPr>
            <a:r>
              <a:rPr lang="de-DE" sz="2400" dirty="0">
                <a:solidFill>
                  <a:schemeClr val="bg1"/>
                </a:solidFill>
              </a:rPr>
              <a:t>Intensiv Musik, Radiobeitrag hören	67 %</a:t>
            </a:r>
          </a:p>
          <a:p>
            <a:pPr>
              <a:lnSpc>
                <a:spcPts val="2700"/>
              </a:lnSpc>
              <a:spcAft>
                <a:spcPts val="1200"/>
              </a:spcAft>
              <a:tabLst>
                <a:tab pos="10315575" algn="r"/>
              </a:tabLst>
            </a:pPr>
            <a:r>
              <a:rPr lang="de-DE" sz="2400" dirty="0">
                <a:solidFill>
                  <a:schemeClr val="bg1"/>
                </a:solidFill>
              </a:rPr>
              <a:t>Intensive Gespräche mit Mitfahrenden	65 %</a:t>
            </a:r>
          </a:p>
          <a:p>
            <a:pPr>
              <a:lnSpc>
                <a:spcPts val="2700"/>
              </a:lnSpc>
              <a:spcAft>
                <a:spcPts val="1200"/>
              </a:spcAft>
              <a:tabLst>
                <a:tab pos="9594850" algn="r"/>
              </a:tabLst>
            </a:pPr>
            <a:r>
              <a:rPr lang="de-DE" sz="2400" dirty="0">
                <a:solidFill>
                  <a:schemeClr val="bg1"/>
                </a:solidFill>
              </a:rPr>
              <a:t>Autoradio bedienen	61 %</a:t>
            </a:r>
          </a:p>
          <a:p>
            <a:pPr>
              <a:lnSpc>
                <a:spcPts val="2700"/>
              </a:lnSpc>
              <a:spcAft>
                <a:spcPts val="1200"/>
              </a:spcAft>
              <a:tabLst>
                <a:tab pos="8158163" algn="r"/>
              </a:tabLst>
            </a:pPr>
            <a:r>
              <a:rPr lang="de-DE" sz="2400" dirty="0">
                <a:solidFill>
                  <a:schemeClr val="bg1"/>
                </a:solidFill>
              </a:rPr>
              <a:t>Mitfahrende telefonieren	52 %</a:t>
            </a:r>
          </a:p>
          <a:p>
            <a:pPr>
              <a:lnSpc>
                <a:spcPts val="2700"/>
              </a:lnSpc>
              <a:spcAft>
                <a:spcPts val="1200"/>
              </a:spcAft>
              <a:tabLst>
                <a:tab pos="7980363" algn="r"/>
              </a:tabLst>
            </a:pPr>
            <a:r>
              <a:rPr lang="de-DE" sz="2400" dirty="0">
                <a:solidFill>
                  <a:schemeClr val="bg1"/>
                </a:solidFill>
              </a:rPr>
              <a:t>Navigator ablesen	51 %</a:t>
            </a:r>
          </a:p>
          <a:p>
            <a:pPr>
              <a:lnSpc>
                <a:spcPts val="2700"/>
              </a:lnSpc>
              <a:spcAft>
                <a:spcPts val="1200"/>
              </a:spcAft>
              <a:tabLst>
                <a:tab pos="6729413" algn="r"/>
              </a:tabLst>
            </a:pPr>
            <a:r>
              <a:rPr lang="de-DE" sz="2400" dirty="0" err="1">
                <a:solidFill>
                  <a:schemeClr val="bg1"/>
                </a:solidFill>
              </a:rPr>
              <a:t>Bordmenü</a:t>
            </a:r>
            <a:r>
              <a:rPr lang="de-DE" sz="2400" dirty="0">
                <a:solidFill>
                  <a:schemeClr val="bg1"/>
                </a:solidFill>
              </a:rPr>
              <a:t> Drehregler länger nutzen	43 %</a:t>
            </a:r>
          </a:p>
          <a:p>
            <a:pPr>
              <a:lnSpc>
                <a:spcPts val="2700"/>
              </a:lnSpc>
              <a:spcAft>
                <a:spcPts val="1200"/>
              </a:spcAft>
              <a:tabLst>
                <a:tab pos="6365875" algn="r"/>
              </a:tabLst>
            </a:pPr>
            <a:r>
              <a:rPr lang="de-DE" sz="2400" dirty="0">
                <a:solidFill>
                  <a:schemeClr val="bg1"/>
                </a:solidFill>
              </a:rPr>
              <a:t>Essen, trinken, rauchen	41 %</a:t>
            </a:r>
          </a:p>
          <a:p>
            <a:pPr>
              <a:lnSpc>
                <a:spcPts val="2700"/>
              </a:lnSpc>
              <a:spcAft>
                <a:spcPts val="1200"/>
              </a:spcAft>
              <a:tabLst>
                <a:tab pos="6186488" algn="r"/>
              </a:tabLst>
            </a:pPr>
            <a:r>
              <a:rPr lang="de-DE" sz="2400" dirty="0">
                <a:solidFill>
                  <a:schemeClr val="bg1"/>
                </a:solidFill>
              </a:rPr>
              <a:t>Mitfahrende bedürfen Aufmerksamkeit	40 %</a:t>
            </a:r>
          </a:p>
        </p:txBody>
      </p:sp>
    </p:spTree>
    <p:extLst>
      <p:ext uri="{BB962C8B-B14F-4D97-AF65-F5344CB8AC3E}">
        <p14:creationId xmlns:p14="http://schemas.microsoft.com/office/powerpoint/2010/main" val="27216450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C14075F3-F5BF-419D-BE50-EBF9B68250F3}" type="slidenum">
              <a:rPr lang="de-DE" smtClean="0"/>
              <a:pPr/>
              <a:t>14</a:t>
            </a:fld>
            <a:endParaRPr lang="de-DE" dirty="0"/>
          </a:p>
        </p:txBody>
      </p:sp>
      <p:sp>
        <p:nvSpPr>
          <p:cNvPr id="3" name="Titel 2"/>
          <p:cNvSpPr>
            <a:spLocks noGrp="1"/>
          </p:cNvSpPr>
          <p:nvPr>
            <p:ph type="title"/>
          </p:nvPr>
        </p:nvSpPr>
        <p:spPr/>
        <p:txBody>
          <a:bodyPr/>
          <a:lstStyle/>
          <a:p>
            <a:r>
              <a:rPr lang="de-DE" dirty="0"/>
              <a:t>Unfallgefahr durch Ablenkung - Forschungsergebnisse</a:t>
            </a:r>
          </a:p>
        </p:txBody>
      </p:sp>
      <p:sp>
        <p:nvSpPr>
          <p:cNvPr id="5" name="Inhaltsplatzhalter 4"/>
          <p:cNvSpPr>
            <a:spLocks noGrp="1"/>
          </p:cNvSpPr>
          <p:nvPr>
            <p:ph idx="1"/>
          </p:nvPr>
        </p:nvSpPr>
        <p:spPr/>
        <p:txBody>
          <a:bodyPr vert="horz" lIns="91440" tIns="45720" rIns="91440" bIns="45720" rtlCol="0">
            <a:normAutofit/>
          </a:bodyPr>
          <a:lstStyle/>
          <a:p>
            <a:pPr marL="266700" indent="-266700">
              <a:lnSpc>
                <a:spcPct val="110000"/>
              </a:lnSpc>
              <a:spcAft>
                <a:spcPts val="1200"/>
              </a:spcAft>
              <a:buFont typeface="Arial" panose="020B0604020202020204" pitchFamily="34" charset="0"/>
              <a:buChar char="•"/>
              <a:tabLst>
                <a:tab pos="8574088" algn="r"/>
              </a:tabLst>
            </a:pPr>
            <a:r>
              <a:rPr lang="de-DE" sz="2400" dirty="0"/>
              <a:t>Jeder zehnte Unfall ist durch Ablenkung am Steuer verursacht</a:t>
            </a:r>
            <a:r>
              <a:rPr lang="de-DE" sz="2400" baseline="30000" dirty="0"/>
              <a:t>1</a:t>
            </a:r>
          </a:p>
          <a:p>
            <a:pPr marL="266700" indent="-266700">
              <a:lnSpc>
                <a:spcPct val="110000"/>
              </a:lnSpc>
              <a:spcAft>
                <a:spcPts val="1200"/>
              </a:spcAft>
              <a:buFont typeface="Arial" panose="020B0604020202020204" pitchFamily="34" charset="0"/>
              <a:buChar char="•"/>
              <a:tabLst>
                <a:tab pos="8574088" algn="r"/>
              </a:tabLst>
            </a:pPr>
            <a:r>
              <a:rPr lang="de-DE" sz="2400" dirty="0"/>
              <a:t>Jede zweite Person ist durch Ablenkung im Auto schon in brenzlige Situation gekommen</a:t>
            </a:r>
            <a:r>
              <a:rPr lang="de-DE" sz="2400" baseline="30000" dirty="0"/>
              <a:t>2</a:t>
            </a:r>
          </a:p>
          <a:p>
            <a:pPr marL="266700" indent="-266700">
              <a:lnSpc>
                <a:spcPct val="110000"/>
              </a:lnSpc>
              <a:spcAft>
                <a:spcPts val="1200"/>
              </a:spcAft>
              <a:buFont typeface="Arial" panose="020B0604020202020204" pitchFamily="34" charset="0"/>
              <a:buChar char="•"/>
              <a:tabLst>
                <a:tab pos="8574088" algn="r"/>
              </a:tabLst>
            </a:pPr>
            <a:r>
              <a:rPr lang="de-DE" sz="2400" dirty="0"/>
              <a:t>Jede vierte Rad fahrende Person hat anderen schon die Vorfahrt genommen, weil sie abgelenkt war</a:t>
            </a:r>
            <a:r>
              <a:rPr lang="de-DE" sz="2400" baseline="30000" dirty="0"/>
              <a:t>3</a:t>
            </a:r>
          </a:p>
          <a:p>
            <a:pPr marL="266700" indent="-266700">
              <a:lnSpc>
                <a:spcPct val="110000"/>
              </a:lnSpc>
              <a:spcAft>
                <a:spcPts val="1200"/>
              </a:spcAft>
              <a:buFont typeface="Arial" panose="020B0604020202020204" pitchFamily="34" charset="0"/>
              <a:buChar char="•"/>
              <a:tabLst>
                <a:tab pos="8574088" algn="r"/>
              </a:tabLst>
            </a:pPr>
            <a:r>
              <a:rPr lang="de-DE" sz="2400" dirty="0"/>
              <a:t>Musikhören beim Gehen vervierfacht das Unfallrisiko</a:t>
            </a:r>
            <a:r>
              <a:rPr lang="de-DE" sz="2400" baseline="30000" dirty="0"/>
              <a:t>4</a:t>
            </a:r>
          </a:p>
        </p:txBody>
      </p:sp>
      <p:sp>
        <p:nvSpPr>
          <p:cNvPr id="7" name="Textplatzhalter 6"/>
          <p:cNvSpPr>
            <a:spLocks noGrp="1"/>
          </p:cNvSpPr>
          <p:nvPr>
            <p:ph type="body" sz="quarter" idx="18"/>
          </p:nvPr>
        </p:nvSpPr>
        <p:spPr>
          <a:xfrm>
            <a:off x="5631736" y="5746642"/>
            <a:ext cx="6308870" cy="193300"/>
          </a:xfrm>
        </p:spPr>
        <p:txBody>
          <a:bodyPr vert="horz" lIns="0" tIns="0" rIns="0" bIns="0" rtlCol="0">
            <a:noAutofit/>
          </a:bodyPr>
          <a:lstStyle/>
          <a:p>
            <a:pPr algn="r"/>
            <a:r>
              <a:rPr lang="de-DE" dirty="0">
                <a:cs typeface="+mn-cs"/>
              </a:rPr>
              <a:t>Quellen: </a:t>
            </a:r>
            <a:r>
              <a:rPr lang="de-DE" baseline="30000" dirty="0">
                <a:cs typeface="+mn-cs"/>
              </a:rPr>
              <a:t>1</a:t>
            </a:r>
            <a:r>
              <a:rPr lang="de-DE" dirty="0">
                <a:cs typeface="+mn-cs"/>
              </a:rPr>
              <a:t>Kubitzki (2011) </a:t>
            </a:r>
            <a:r>
              <a:rPr lang="de-DE" baseline="30000" dirty="0">
                <a:cs typeface="+mn-cs"/>
              </a:rPr>
              <a:t>2</a:t>
            </a:r>
            <a:r>
              <a:rPr lang="de-DE" dirty="0">
                <a:cs typeface="+mn-cs"/>
              </a:rPr>
              <a:t>DA Direkt (10.06.2015) </a:t>
            </a:r>
            <a:r>
              <a:rPr lang="de-DE" baseline="30000" dirty="0">
                <a:cs typeface="+mn-cs"/>
              </a:rPr>
              <a:t>3</a:t>
            </a:r>
            <a:r>
              <a:rPr lang="de-DE" dirty="0">
                <a:cs typeface="+mn-cs"/>
              </a:rPr>
              <a:t>BMVI &amp; DVR (11.09.2017) </a:t>
            </a:r>
            <a:r>
              <a:rPr lang="de-DE" baseline="30000" dirty="0">
                <a:cs typeface="+mn-cs"/>
              </a:rPr>
              <a:t>4</a:t>
            </a:r>
            <a:r>
              <a:rPr lang="de-DE" dirty="0">
                <a:cs typeface="+mn-cs"/>
              </a:rPr>
              <a:t>Kubitzki &amp; Fastenmeier (2019)</a:t>
            </a:r>
          </a:p>
        </p:txBody>
      </p:sp>
    </p:spTree>
    <p:extLst>
      <p:ext uri="{BB962C8B-B14F-4D97-AF65-F5344CB8AC3E}">
        <p14:creationId xmlns:p14="http://schemas.microsoft.com/office/powerpoint/2010/main" val="3843952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C14075F3-F5BF-419D-BE50-EBF9B68250F3}" type="slidenum">
              <a:rPr lang="de-DE" smtClean="0"/>
              <a:pPr/>
              <a:t>15</a:t>
            </a:fld>
            <a:endParaRPr lang="de-DE" dirty="0"/>
          </a:p>
        </p:txBody>
      </p:sp>
      <p:sp>
        <p:nvSpPr>
          <p:cNvPr id="3" name="Titel 2"/>
          <p:cNvSpPr>
            <a:spLocks noGrp="1"/>
          </p:cNvSpPr>
          <p:nvPr>
            <p:ph type="title"/>
          </p:nvPr>
        </p:nvSpPr>
        <p:spPr/>
        <p:txBody>
          <a:bodyPr/>
          <a:lstStyle/>
          <a:p>
            <a:r>
              <a:rPr lang="de-DE" dirty="0"/>
              <a:t>Unfallgefahr durch Ablenkung - Forschungsergebnisse</a:t>
            </a:r>
          </a:p>
        </p:txBody>
      </p:sp>
      <p:sp>
        <p:nvSpPr>
          <p:cNvPr id="5" name="Inhaltsplatzhalter 4"/>
          <p:cNvSpPr>
            <a:spLocks noGrp="1"/>
          </p:cNvSpPr>
          <p:nvPr>
            <p:ph idx="1"/>
          </p:nvPr>
        </p:nvSpPr>
        <p:spPr/>
        <p:txBody>
          <a:bodyPr/>
          <a:lstStyle/>
          <a:p>
            <a:pPr marL="266700" indent="-266700">
              <a:lnSpc>
                <a:spcPct val="110000"/>
              </a:lnSpc>
              <a:spcAft>
                <a:spcPts val="1200"/>
              </a:spcAft>
              <a:buFont typeface="Arial" panose="020B0604020202020204" pitchFamily="34" charset="0"/>
              <a:buChar char="•"/>
              <a:tabLst>
                <a:tab pos="8574088" algn="r"/>
              </a:tabLst>
            </a:pPr>
            <a:r>
              <a:rPr lang="de-DE" sz="2400" dirty="0"/>
              <a:t>Unfallrisiko beim Essen und Trinken:	2-fach</a:t>
            </a:r>
          </a:p>
          <a:p>
            <a:pPr marL="266700" indent="-266700">
              <a:lnSpc>
                <a:spcPct val="110000"/>
              </a:lnSpc>
              <a:spcAft>
                <a:spcPts val="1200"/>
              </a:spcAft>
              <a:buFont typeface="Arial" panose="020B0604020202020204" pitchFamily="34" charset="0"/>
              <a:buChar char="•"/>
              <a:tabLst>
                <a:tab pos="8574088" algn="r"/>
              </a:tabLst>
            </a:pPr>
            <a:r>
              <a:rPr lang="de-DE" sz="2400" dirty="0"/>
              <a:t>Langanhaltender Blick auf externes Objekt:	7-fach</a:t>
            </a:r>
          </a:p>
          <a:p>
            <a:pPr marL="266700" indent="-266700">
              <a:lnSpc>
                <a:spcPct val="110000"/>
              </a:lnSpc>
              <a:spcAft>
                <a:spcPts val="1200"/>
              </a:spcAft>
              <a:buFont typeface="Arial" panose="020B0604020202020204" pitchFamily="34" charset="0"/>
              <a:buChar char="•"/>
              <a:tabLst>
                <a:tab pos="8574088" algn="r"/>
              </a:tabLst>
            </a:pPr>
            <a:r>
              <a:rPr lang="de-DE" sz="2400" dirty="0"/>
              <a:t>Beim Greifen nach Gegenständen:	9-fach</a:t>
            </a:r>
          </a:p>
          <a:p>
            <a:pPr marL="266700" indent="-266700">
              <a:lnSpc>
                <a:spcPct val="110000"/>
              </a:lnSpc>
              <a:spcAft>
                <a:spcPts val="1200"/>
              </a:spcAft>
              <a:buFont typeface="Arial" panose="020B0604020202020204" pitchFamily="34" charset="0"/>
              <a:buChar char="•"/>
              <a:tabLst>
                <a:tab pos="8574088" algn="r"/>
              </a:tabLst>
            </a:pPr>
            <a:r>
              <a:rPr lang="de-DE" sz="2400" dirty="0"/>
              <a:t>Lesen/Schreiben (inkl. Tablet):	10-fach</a:t>
            </a:r>
          </a:p>
        </p:txBody>
      </p:sp>
      <p:sp>
        <p:nvSpPr>
          <p:cNvPr id="7" name="Textplatzhalter 6"/>
          <p:cNvSpPr>
            <a:spLocks noGrp="1"/>
          </p:cNvSpPr>
          <p:nvPr>
            <p:ph type="body" sz="quarter" idx="18"/>
          </p:nvPr>
        </p:nvSpPr>
        <p:spPr>
          <a:xfrm>
            <a:off x="4210620" y="5746643"/>
            <a:ext cx="7740080" cy="168382"/>
          </a:xfrm>
        </p:spPr>
        <p:txBody>
          <a:bodyPr vert="horz" lIns="0" tIns="0" rIns="0" bIns="0" rtlCol="0">
            <a:noAutofit/>
          </a:bodyPr>
          <a:lstStyle/>
          <a:p>
            <a:pPr algn="r"/>
            <a:r>
              <a:rPr lang="de-DE" dirty="0">
                <a:cs typeface="+mn-cs"/>
              </a:rPr>
              <a:t>Quelle: </a:t>
            </a:r>
            <a:r>
              <a:rPr lang="de-DE" dirty="0" err="1">
                <a:cs typeface="+mn-cs"/>
              </a:rPr>
              <a:t>Dingus</a:t>
            </a:r>
            <a:r>
              <a:rPr lang="de-DE" dirty="0">
                <a:cs typeface="+mn-cs"/>
              </a:rPr>
              <a:t>, Feng, Lee, et al. (2016)</a:t>
            </a:r>
          </a:p>
        </p:txBody>
      </p:sp>
      <p:sp>
        <p:nvSpPr>
          <p:cNvPr id="13" name="Title 3">
            <a:extLst>
              <a:ext uri="{FF2B5EF4-FFF2-40B4-BE49-F238E27FC236}">
                <a16:creationId xmlns:a16="http://schemas.microsoft.com/office/drawing/2014/main" id="{DFBAD919-681E-924E-8BC5-B1A6DA978DF6}"/>
              </a:ext>
            </a:extLst>
          </p:cNvPr>
          <p:cNvSpPr txBox="1">
            <a:spLocks/>
          </p:cNvSpPr>
          <p:nvPr/>
        </p:nvSpPr>
        <p:spPr>
          <a:xfrm>
            <a:off x="1685132" y="360363"/>
            <a:ext cx="8821737" cy="957262"/>
          </a:xfrm>
          <a:prstGeom prst="rect">
            <a:avLst/>
          </a:prstGeom>
        </p:spPr>
        <p:txBody>
          <a:bodyPr vert="horz" lIns="90000" tIns="0" rIns="90000" bIns="0" rtlCol="0" anchor="b" anchorCtr="0">
            <a:no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endParaRPr lang="de-DE" dirty="0"/>
          </a:p>
        </p:txBody>
      </p:sp>
      <p:sp>
        <p:nvSpPr>
          <p:cNvPr id="6" name="Rechteck 5">
            <a:extLst>
              <a:ext uri="{FF2B5EF4-FFF2-40B4-BE49-F238E27FC236}">
                <a16:creationId xmlns:a16="http://schemas.microsoft.com/office/drawing/2014/main" id="{B320EBE3-72DB-9C4C-B037-632FA8061D77}"/>
              </a:ext>
            </a:extLst>
          </p:cNvPr>
          <p:cNvSpPr/>
          <p:nvPr/>
        </p:nvSpPr>
        <p:spPr>
          <a:xfrm>
            <a:off x="1684338" y="1628775"/>
            <a:ext cx="8821736" cy="538609"/>
          </a:xfrm>
          <a:prstGeom prst="rect">
            <a:avLst/>
          </a:prstGeom>
        </p:spPr>
        <p:txBody>
          <a:bodyPr wrap="square">
            <a:spAutoFit/>
          </a:bodyPr>
          <a:lstStyle/>
          <a:p>
            <a:pPr marL="266700" indent="-266700">
              <a:spcAft>
                <a:spcPts val="1200"/>
              </a:spcAft>
              <a:buFont typeface="Arial" panose="020B0604020202020204" pitchFamily="34" charset="0"/>
              <a:buChar char="•"/>
              <a:tabLst>
                <a:tab pos="8574088" algn="r"/>
              </a:tabLst>
            </a:pPr>
            <a:endParaRPr lang="de-DE" sz="2900" dirty="0"/>
          </a:p>
        </p:txBody>
      </p:sp>
    </p:spTree>
    <p:extLst>
      <p:ext uri="{BB962C8B-B14F-4D97-AF65-F5344CB8AC3E}">
        <p14:creationId xmlns:p14="http://schemas.microsoft.com/office/powerpoint/2010/main" val="11348607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C14075F3-F5BF-419D-BE50-EBF9B68250F3}" type="slidenum">
              <a:rPr lang="de-DE" smtClean="0"/>
              <a:pPr/>
              <a:t>16</a:t>
            </a:fld>
            <a:endParaRPr lang="de-DE" dirty="0"/>
          </a:p>
        </p:txBody>
      </p:sp>
      <p:sp>
        <p:nvSpPr>
          <p:cNvPr id="2" name="Titel 1"/>
          <p:cNvSpPr>
            <a:spLocks noGrp="1"/>
          </p:cNvSpPr>
          <p:nvPr>
            <p:ph type="title"/>
          </p:nvPr>
        </p:nvSpPr>
        <p:spPr/>
        <p:txBody>
          <a:bodyPr/>
          <a:lstStyle/>
          <a:p>
            <a:r>
              <a:rPr lang="de-DE" dirty="0"/>
              <a:t>Ablenkung – Was also tun?</a:t>
            </a:r>
          </a:p>
        </p:txBody>
      </p:sp>
      <p:sp>
        <p:nvSpPr>
          <p:cNvPr id="3" name="Inhaltsplatzhalter 2"/>
          <p:cNvSpPr>
            <a:spLocks noGrp="1"/>
          </p:cNvSpPr>
          <p:nvPr>
            <p:ph idx="1"/>
          </p:nvPr>
        </p:nvSpPr>
        <p:spPr/>
        <p:txBody>
          <a:bodyPr vert="horz" lIns="91440" tIns="45720" rIns="91440" bIns="45720" rtlCol="0">
            <a:normAutofit/>
          </a:bodyPr>
          <a:lstStyle/>
          <a:p>
            <a:pPr marL="266700" indent="-266700">
              <a:lnSpc>
                <a:spcPct val="110000"/>
              </a:lnSpc>
              <a:spcAft>
                <a:spcPts val="1200"/>
              </a:spcAft>
              <a:buFont typeface="Arial" panose="020B0604020202020204" pitchFamily="34" charset="0"/>
              <a:buChar char="•"/>
              <a:tabLst>
                <a:tab pos="8574088" algn="r"/>
              </a:tabLst>
            </a:pPr>
            <a:r>
              <a:rPr lang="de-DE" sz="2400" dirty="0"/>
              <a:t>Situation einschätzen: Wie hoch sind die Anforderungen?</a:t>
            </a:r>
          </a:p>
          <a:p>
            <a:pPr marL="266700" indent="-266700">
              <a:lnSpc>
                <a:spcPct val="110000"/>
              </a:lnSpc>
              <a:spcAft>
                <a:spcPts val="1200"/>
              </a:spcAft>
              <a:buFont typeface="Arial" panose="020B0604020202020204" pitchFamily="34" charset="0"/>
              <a:buChar char="•"/>
              <a:tabLst>
                <a:tab pos="8574088" algn="r"/>
              </a:tabLst>
            </a:pPr>
            <a:r>
              <a:rPr lang="de-DE" sz="2400" dirty="0"/>
              <a:t>Ablenkende Tätigkeit bewerten: Ist das nötig?</a:t>
            </a:r>
          </a:p>
          <a:p>
            <a:pPr marL="266700" indent="-266700">
              <a:lnSpc>
                <a:spcPct val="110000"/>
              </a:lnSpc>
              <a:spcAft>
                <a:spcPts val="1200"/>
              </a:spcAft>
              <a:buFont typeface="Arial" panose="020B0604020202020204" pitchFamily="34" charset="0"/>
              <a:buChar char="•"/>
              <a:tabLst>
                <a:tab pos="8574088" algn="r"/>
              </a:tabLst>
            </a:pPr>
            <a:r>
              <a:rPr lang="de-DE" sz="2400" dirty="0"/>
              <a:t>Kann ich mir das in dieser Situation erlauben?</a:t>
            </a:r>
          </a:p>
          <a:p>
            <a:pPr marL="266700" indent="-266700">
              <a:lnSpc>
                <a:spcPct val="110000"/>
              </a:lnSpc>
              <a:spcAft>
                <a:spcPts val="1200"/>
              </a:spcAft>
              <a:buFont typeface="Arial" panose="020B0604020202020204" pitchFamily="34" charset="0"/>
              <a:buChar char="•"/>
              <a:tabLst>
                <a:tab pos="8574088" algn="r"/>
              </a:tabLst>
            </a:pPr>
            <a:r>
              <a:rPr lang="de-DE" sz="2400" dirty="0"/>
              <a:t>Im Zweifelsfall: unterlassen </a:t>
            </a:r>
          </a:p>
        </p:txBody>
      </p:sp>
      <p:sp>
        <p:nvSpPr>
          <p:cNvPr id="13" name="Title 3">
            <a:extLst>
              <a:ext uri="{FF2B5EF4-FFF2-40B4-BE49-F238E27FC236}">
                <a16:creationId xmlns:a16="http://schemas.microsoft.com/office/drawing/2014/main" id="{DFBAD919-681E-924E-8BC5-B1A6DA978DF6}"/>
              </a:ext>
            </a:extLst>
          </p:cNvPr>
          <p:cNvSpPr txBox="1">
            <a:spLocks/>
          </p:cNvSpPr>
          <p:nvPr/>
        </p:nvSpPr>
        <p:spPr>
          <a:xfrm>
            <a:off x="1685132" y="360363"/>
            <a:ext cx="8821737" cy="957262"/>
          </a:xfrm>
          <a:prstGeom prst="rect">
            <a:avLst/>
          </a:prstGeom>
        </p:spPr>
        <p:txBody>
          <a:bodyPr vert="horz" lIns="90000" tIns="0" rIns="90000" bIns="0" rtlCol="0" anchor="b" anchorCtr="0">
            <a:no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endParaRPr lang="de-DE" dirty="0"/>
          </a:p>
        </p:txBody>
      </p:sp>
      <p:sp>
        <p:nvSpPr>
          <p:cNvPr id="7" name="Interaktive Schaltfläche: Zurückkehren 6">
            <a:hlinkClick r:id="rId3" action="ppaction://hlinksldjump" highlightClick="1"/>
          </p:cNvPr>
          <p:cNvSpPr/>
          <p:nvPr/>
        </p:nvSpPr>
        <p:spPr>
          <a:xfrm>
            <a:off x="11437056" y="5752963"/>
            <a:ext cx="513644" cy="513644"/>
          </a:xfrm>
          <a:prstGeom prst="actionButtonRetur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Interaktive Schaltfläche: Ende 9">
            <a:hlinkClick r:id="rId4" action="ppaction://hlinksldjump"/>
          </p:cNvPr>
          <p:cNvSpPr>
            <a:spLocks noChangeAspect="1"/>
          </p:cNvSpPr>
          <p:nvPr/>
        </p:nvSpPr>
        <p:spPr>
          <a:xfrm>
            <a:off x="10783117" y="5739785"/>
            <a:ext cx="539999" cy="539999"/>
          </a:xfrm>
          <a:prstGeom prst="actionButtonEnd">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spTree>
    <p:extLst>
      <p:ext uri="{BB962C8B-B14F-4D97-AF65-F5344CB8AC3E}">
        <p14:creationId xmlns:p14="http://schemas.microsoft.com/office/powerpoint/2010/main" val="7490015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Themenauswahl</a:t>
            </a:r>
          </a:p>
        </p:txBody>
      </p:sp>
      <p:sp>
        <p:nvSpPr>
          <p:cNvPr id="4" name="Foliennummernplatzhalter 3"/>
          <p:cNvSpPr>
            <a:spLocks noGrp="1"/>
          </p:cNvSpPr>
          <p:nvPr>
            <p:ph type="sldNum" sz="quarter" idx="12"/>
          </p:nvPr>
        </p:nvSpPr>
        <p:spPr/>
        <p:txBody>
          <a:bodyPr/>
          <a:lstStyle/>
          <a:p>
            <a:fld id="{C14075F3-F5BF-419D-BE50-EBF9B68250F3}" type="slidenum">
              <a:rPr lang="de-DE" smtClean="0"/>
              <a:pPr/>
              <a:t>17</a:t>
            </a:fld>
            <a:endParaRPr lang="de-DE" dirty="0"/>
          </a:p>
        </p:txBody>
      </p:sp>
      <p:sp>
        <p:nvSpPr>
          <p:cNvPr id="6" name="Textplatzhalter 5"/>
          <p:cNvSpPr>
            <a:spLocks noGrp="1"/>
          </p:cNvSpPr>
          <p:nvPr>
            <p:ph type="body" sz="quarter" idx="13"/>
          </p:nvPr>
        </p:nvSpPr>
        <p:spPr/>
        <p:txBody>
          <a:bodyPr>
            <a:normAutofit fontScale="92500" lnSpcReduction="10000"/>
          </a:bodyPr>
          <a:lstStyle/>
          <a:p>
            <a:endParaRPr lang="de-DE" dirty="0"/>
          </a:p>
        </p:txBody>
      </p:sp>
      <p:sp>
        <p:nvSpPr>
          <p:cNvPr id="7" name="Textplatzhalter 6"/>
          <p:cNvSpPr>
            <a:spLocks noGrp="1"/>
          </p:cNvSpPr>
          <p:nvPr>
            <p:ph type="body" sz="quarter" idx="14"/>
          </p:nvPr>
        </p:nvSpPr>
        <p:spPr/>
        <p:txBody>
          <a:bodyPr>
            <a:normAutofit fontScale="92500" lnSpcReduction="10000"/>
          </a:bodyPr>
          <a:lstStyle/>
          <a:p>
            <a:r>
              <a:rPr lang="de-DE" dirty="0"/>
              <a:t>Ablenkung im Straßenverkehr</a:t>
            </a:r>
          </a:p>
        </p:txBody>
      </p:sp>
      <p:sp>
        <p:nvSpPr>
          <p:cNvPr id="8" name="Textplatzhalter 7"/>
          <p:cNvSpPr>
            <a:spLocks noGrp="1"/>
          </p:cNvSpPr>
          <p:nvPr>
            <p:ph type="body" sz="quarter" idx="15"/>
          </p:nvPr>
        </p:nvSpPr>
        <p:spPr/>
        <p:txBody>
          <a:bodyPr>
            <a:normAutofit fontScale="92500" lnSpcReduction="10000"/>
          </a:bodyPr>
          <a:lstStyle/>
          <a:p>
            <a:endParaRPr lang="de-DE" dirty="0"/>
          </a:p>
        </p:txBody>
      </p:sp>
      <p:sp>
        <p:nvSpPr>
          <p:cNvPr id="9" name="Textplatzhalter 8"/>
          <p:cNvSpPr>
            <a:spLocks noGrp="1"/>
          </p:cNvSpPr>
          <p:nvPr>
            <p:ph type="body" sz="quarter" idx="16"/>
          </p:nvPr>
        </p:nvSpPr>
        <p:spPr>
          <a:solidFill>
            <a:schemeClr val="accent1"/>
          </a:solidFill>
        </p:spPr>
        <p:txBody>
          <a:bodyPr vert="horz" lIns="72000" tIns="45720" rIns="72000" bIns="45720" rtlCol="0" anchor="ctr">
            <a:normAutofit fontScale="92500" lnSpcReduction="10000"/>
          </a:bodyPr>
          <a:lstStyle/>
          <a:p>
            <a:r>
              <a:rPr lang="de-DE" dirty="0">
                <a:solidFill>
                  <a:schemeClr val="bg1"/>
                </a:solidFill>
              </a:rPr>
              <a:t>Ablenkung durch Smartphones</a:t>
            </a:r>
          </a:p>
        </p:txBody>
      </p:sp>
      <p:sp>
        <p:nvSpPr>
          <p:cNvPr id="10" name="Textplatzhalter 9"/>
          <p:cNvSpPr>
            <a:spLocks noGrp="1"/>
          </p:cNvSpPr>
          <p:nvPr>
            <p:ph type="body" sz="quarter" idx="17"/>
          </p:nvPr>
        </p:nvSpPr>
        <p:spPr/>
        <p:txBody>
          <a:bodyPr>
            <a:normAutofit fontScale="92500" lnSpcReduction="10000"/>
          </a:bodyPr>
          <a:lstStyle/>
          <a:p>
            <a:endParaRPr lang="de-DE"/>
          </a:p>
        </p:txBody>
      </p:sp>
      <p:sp>
        <p:nvSpPr>
          <p:cNvPr id="11" name="Textplatzhalter 10"/>
          <p:cNvSpPr>
            <a:spLocks noGrp="1"/>
          </p:cNvSpPr>
          <p:nvPr>
            <p:ph type="body" sz="quarter" idx="18"/>
          </p:nvPr>
        </p:nvSpPr>
        <p:spPr/>
        <p:txBody>
          <a:bodyPr>
            <a:normAutofit fontScale="92500" lnSpcReduction="10000"/>
          </a:bodyPr>
          <a:lstStyle/>
          <a:p>
            <a:r>
              <a:rPr lang="de-DE" dirty="0"/>
              <a:t>Belastung und Beanspruchung</a:t>
            </a:r>
          </a:p>
        </p:txBody>
      </p:sp>
      <p:sp>
        <p:nvSpPr>
          <p:cNvPr id="12" name="Textplatzhalter 11"/>
          <p:cNvSpPr>
            <a:spLocks noGrp="1"/>
          </p:cNvSpPr>
          <p:nvPr>
            <p:ph type="body" sz="quarter" idx="19"/>
          </p:nvPr>
        </p:nvSpPr>
        <p:spPr/>
        <p:txBody>
          <a:bodyPr>
            <a:normAutofit fontScale="92500" lnSpcReduction="10000"/>
          </a:bodyPr>
          <a:lstStyle/>
          <a:p>
            <a:endParaRPr lang="de-DE"/>
          </a:p>
        </p:txBody>
      </p:sp>
      <p:sp>
        <p:nvSpPr>
          <p:cNvPr id="15" name="Textplatzhalter 14"/>
          <p:cNvSpPr>
            <a:spLocks noGrp="1"/>
          </p:cNvSpPr>
          <p:nvPr>
            <p:ph type="body" sz="quarter" idx="20"/>
          </p:nvPr>
        </p:nvSpPr>
        <p:spPr/>
        <p:txBody>
          <a:bodyPr>
            <a:normAutofit fontScale="92500" lnSpcReduction="10000"/>
          </a:bodyPr>
          <a:lstStyle/>
          <a:p>
            <a:r>
              <a:rPr lang="de-DE" dirty="0"/>
              <a:t>Selbstüberschätzung</a:t>
            </a:r>
          </a:p>
        </p:txBody>
      </p:sp>
      <p:sp>
        <p:nvSpPr>
          <p:cNvPr id="16" name="Textplatzhalter 15"/>
          <p:cNvSpPr>
            <a:spLocks noGrp="1"/>
          </p:cNvSpPr>
          <p:nvPr>
            <p:ph type="body" sz="quarter" idx="21"/>
          </p:nvPr>
        </p:nvSpPr>
        <p:spPr/>
        <p:txBody>
          <a:bodyPr>
            <a:normAutofit fontScale="92500" lnSpcReduction="10000"/>
          </a:bodyPr>
          <a:lstStyle/>
          <a:p>
            <a:endParaRPr lang="de-DE"/>
          </a:p>
        </p:txBody>
      </p:sp>
      <p:sp>
        <p:nvSpPr>
          <p:cNvPr id="17" name="Textplatzhalter 16"/>
          <p:cNvSpPr>
            <a:spLocks noGrp="1"/>
          </p:cNvSpPr>
          <p:nvPr>
            <p:ph type="body" sz="quarter" idx="22"/>
          </p:nvPr>
        </p:nvSpPr>
        <p:spPr/>
        <p:txBody>
          <a:bodyPr>
            <a:normAutofit fontScale="92500" lnSpcReduction="10000"/>
          </a:bodyPr>
          <a:lstStyle/>
          <a:p>
            <a:r>
              <a:rPr lang="de-DE" dirty="0"/>
              <a:t>Ungewohnte Situationen oder Fahrzeuge</a:t>
            </a:r>
          </a:p>
        </p:txBody>
      </p:sp>
    </p:spTree>
    <p:extLst>
      <p:ext uri="{BB962C8B-B14F-4D97-AF65-F5344CB8AC3E}">
        <p14:creationId xmlns:p14="http://schemas.microsoft.com/office/powerpoint/2010/main" val="5362838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fik 3">
            <a:extLst>
              <a:ext uri="{FF2B5EF4-FFF2-40B4-BE49-F238E27FC236}">
                <a16:creationId xmlns:a16="http://schemas.microsoft.com/office/drawing/2014/main" id="{ED563106-6453-1242-A880-DED09FE5428A}"/>
              </a:ext>
            </a:extLst>
          </p:cNvPr>
          <p:cNvPicPr>
            <a:picLocks noChangeAspect="1"/>
          </p:cNvPicPr>
          <p:nvPr/>
        </p:nvPicPr>
        <p:blipFill>
          <a:blip r:embed="rId2"/>
          <a:stretch>
            <a:fillRect/>
          </a:stretch>
        </p:blipFill>
        <p:spPr>
          <a:xfrm>
            <a:off x="20" y="15461"/>
            <a:ext cx="12191980" cy="6827078"/>
          </a:xfrm>
          <a:prstGeom prst="rect">
            <a:avLst/>
          </a:prstGeom>
        </p:spPr>
      </p:pic>
      <p:sp>
        <p:nvSpPr>
          <p:cNvPr id="17" name="Titel 1"/>
          <p:cNvSpPr txBox="1">
            <a:spLocks/>
          </p:cNvSpPr>
          <p:nvPr/>
        </p:nvSpPr>
        <p:spPr>
          <a:xfrm>
            <a:off x="1524000" y="3786032"/>
            <a:ext cx="9144000" cy="2900518"/>
          </a:xfrm>
          <a:prstGeom prst="rect">
            <a:avLst/>
          </a:prstGeom>
        </p:spPr>
        <p:txBody>
          <a:bodyPr vert="horz" lIns="91440" tIns="45720" rIns="91440" bIns="45720" rtlCol="0" anchor="b">
            <a:normAutofit/>
          </a:bodyPr>
          <a:lstStyle>
            <a:lvl1pPr algn="l" defTabSz="1219170" rtl="0" eaLnBrk="1" latinLnBrk="0" hangingPunct="1">
              <a:lnSpc>
                <a:spcPct val="90000"/>
              </a:lnSpc>
              <a:spcBef>
                <a:spcPct val="0"/>
              </a:spcBef>
              <a:buNone/>
              <a:defRPr sz="3200" b="1" kern="1200">
                <a:solidFill>
                  <a:schemeClr val="accent1"/>
                </a:solidFill>
                <a:latin typeface="+mj-lt"/>
                <a:ea typeface="+mj-ea"/>
                <a:cs typeface="+mj-cs"/>
              </a:defRPr>
            </a:lvl1pPr>
          </a:lstStyle>
          <a:p>
            <a:pPr algn="ctr" defTabSz="914400">
              <a:spcAft>
                <a:spcPts val="600"/>
              </a:spcAft>
            </a:pPr>
            <a:r>
              <a:rPr lang="en-US" sz="4200" i="1" dirty="0" err="1">
                <a:solidFill>
                  <a:srgbClr val="FFFFFF"/>
                </a:solidFill>
              </a:rPr>
              <a:t>Ablenkung</a:t>
            </a:r>
            <a:r>
              <a:rPr lang="en-US" sz="4200" i="1" dirty="0">
                <a:solidFill>
                  <a:srgbClr val="FFFFFF"/>
                </a:solidFill>
              </a:rPr>
              <a:t> </a:t>
            </a:r>
            <a:r>
              <a:rPr lang="en-US" sz="4200" i="1" dirty="0" err="1">
                <a:solidFill>
                  <a:srgbClr val="FFFFFF"/>
                </a:solidFill>
              </a:rPr>
              <a:t>mit</a:t>
            </a:r>
            <a:r>
              <a:rPr lang="en-US" sz="4200" i="1" dirty="0">
                <a:solidFill>
                  <a:srgbClr val="FFFFFF"/>
                </a:solidFill>
              </a:rPr>
              <a:t> Smartphone</a:t>
            </a:r>
            <a:endParaRPr lang="en-US" sz="4200" dirty="0">
              <a:solidFill>
                <a:srgbClr val="FFFFFF"/>
              </a:solidFill>
            </a:endParaRPr>
          </a:p>
        </p:txBody>
      </p:sp>
    </p:spTree>
    <p:extLst>
      <p:ext uri="{BB962C8B-B14F-4D97-AF65-F5344CB8AC3E}">
        <p14:creationId xmlns:p14="http://schemas.microsoft.com/office/powerpoint/2010/main" val="1621237425"/>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type="body" idx="1"/>
          </p:nvPr>
        </p:nvSpPr>
        <p:spPr>
          <a:xfrm>
            <a:off x="241301" y="1598400"/>
            <a:ext cx="11709398" cy="411632"/>
          </a:xfrm>
        </p:spPr>
        <p:txBody>
          <a:bodyPr anchor="ctr">
            <a:normAutofit fontScale="77500" lnSpcReduction="20000"/>
          </a:bodyPr>
          <a:lstStyle/>
          <a:p>
            <a:pPr marL="360363" indent="-360363">
              <a:spcAft>
                <a:spcPts val="1200"/>
              </a:spcAft>
              <a:tabLst>
                <a:tab pos="360363" algn="l"/>
              </a:tabLst>
            </a:pPr>
            <a:r>
              <a:rPr lang="de-DE" sz="2400" dirty="0"/>
              <a:t>…	ist die Abwendung der Aufmerksamkeit von der eigentlichen Aufgabe hin zu anderen Tätigkeiten.</a:t>
            </a:r>
          </a:p>
        </p:txBody>
      </p:sp>
      <p:sp>
        <p:nvSpPr>
          <p:cNvPr id="2" name="Titel 1"/>
          <p:cNvSpPr>
            <a:spLocks noGrp="1"/>
          </p:cNvSpPr>
          <p:nvPr>
            <p:ph type="title"/>
          </p:nvPr>
        </p:nvSpPr>
        <p:spPr/>
        <p:txBody>
          <a:bodyPr/>
          <a:lstStyle/>
          <a:p>
            <a:r>
              <a:rPr lang="de-DE" dirty="0"/>
              <a:t>Ablenkung…</a:t>
            </a:r>
          </a:p>
        </p:txBody>
      </p:sp>
      <p:sp>
        <p:nvSpPr>
          <p:cNvPr id="4" name="Foliennummernplatzhalter 3"/>
          <p:cNvSpPr>
            <a:spLocks noGrp="1"/>
          </p:cNvSpPr>
          <p:nvPr>
            <p:ph type="sldNum" sz="quarter" idx="17"/>
          </p:nvPr>
        </p:nvSpPr>
        <p:spPr/>
        <p:txBody>
          <a:bodyPr/>
          <a:lstStyle/>
          <a:p>
            <a:fld id="{C14075F3-F5BF-419D-BE50-EBF9B68250F3}" type="slidenum">
              <a:rPr lang="de-DE" smtClean="0"/>
              <a:pPr/>
              <a:t>19</a:t>
            </a:fld>
            <a:endParaRPr lang="de-DE" dirty="0"/>
          </a:p>
        </p:txBody>
      </p:sp>
      <p:sp>
        <p:nvSpPr>
          <p:cNvPr id="10" name="Textplatzhalter 9"/>
          <p:cNvSpPr>
            <a:spLocks noGrp="1"/>
          </p:cNvSpPr>
          <p:nvPr>
            <p:ph type="body" sz="quarter" idx="18"/>
          </p:nvPr>
        </p:nvSpPr>
        <p:spPr/>
        <p:txBody>
          <a:bodyPr vert="horz" lIns="0" tIns="0" rIns="0" bIns="0" rtlCol="0">
            <a:noAutofit/>
          </a:bodyPr>
          <a:lstStyle/>
          <a:p>
            <a:pPr algn="r"/>
            <a:r>
              <a:rPr lang="de-DE" dirty="0">
                <a:cs typeface="+mn-cs"/>
              </a:rPr>
              <a:t>Foto links: ACE/Emmerling; Foto rechts: </a:t>
            </a:r>
            <a:r>
              <a:rPr lang="de-DE" dirty="0" err="1">
                <a:cs typeface="+mn-cs"/>
              </a:rPr>
              <a:t>Shutterstock</a:t>
            </a:r>
            <a:endParaRPr lang="de-DE" dirty="0">
              <a:cs typeface="+mn-cs"/>
            </a:endParaRPr>
          </a:p>
        </p:txBody>
      </p:sp>
      <p:sp>
        <p:nvSpPr>
          <p:cNvPr id="14" name="Rechteck 13">
            <a:extLst>
              <a:ext uri="{FF2B5EF4-FFF2-40B4-BE49-F238E27FC236}">
                <a16:creationId xmlns:a16="http://schemas.microsoft.com/office/drawing/2014/main" id="{BA441C38-7B7B-D14A-B667-2376D907B55F}"/>
              </a:ext>
            </a:extLst>
          </p:cNvPr>
          <p:cNvSpPr/>
          <p:nvPr/>
        </p:nvSpPr>
        <p:spPr>
          <a:xfrm>
            <a:off x="1685131" y="1638300"/>
            <a:ext cx="8756897" cy="553998"/>
          </a:xfrm>
          <a:prstGeom prst="rect">
            <a:avLst/>
          </a:prstGeom>
        </p:spPr>
        <p:txBody>
          <a:bodyPr wrap="square">
            <a:spAutoFit/>
          </a:bodyPr>
          <a:lstStyle/>
          <a:p>
            <a:pPr>
              <a:spcAft>
                <a:spcPts val="1200"/>
              </a:spcAft>
            </a:pPr>
            <a:endParaRPr lang="de-DE" sz="3000" dirty="0"/>
          </a:p>
        </p:txBody>
      </p:sp>
      <p:pic>
        <p:nvPicPr>
          <p:cNvPr id="27" name="Bildplatzhalter 7"/>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5586" b="5586"/>
          <a:stretch>
            <a:fillRect/>
          </a:stretch>
        </p:blipFill>
        <p:spPr/>
      </p:pic>
      <p:pic>
        <p:nvPicPr>
          <p:cNvPr id="28" name="Bildplatzhalter 27"/>
          <p:cNvPicPr>
            <a:picLocks noGrp="1" noChangeAspect="1"/>
          </p:cNvPicPr>
          <p:nvPr>
            <p:ph type="pic" sz="quarter" idx="14"/>
          </p:nvPr>
        </p:nvPicPr>
        <p:blipFill>
          <a:blip r:embed="rId4"/>
          <a:srcRect t="26602" b="26602"/>
          <a:stretch>
            <a:fillRect/>
          </a:stretch>
        </p:blipFill>
        <p:spPr>
          <a:prstGeom prst="rect">
            <a:avLst/>
          </a:prstGeom>
        </p:spPr>
      </p:pic>
    </p:spTree>
    <p:extLst>
      <p:ext uri="{BB962C8B-B14F-4D97-AF65-F5344CB8AC3E}">
        <p14:creationId xmlns:p14="http://schemas.microsoft.com/office/powerpoint/2010/main" val="40708753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Bild 1">
            <a:extLst>
              <a:ext uri="{FF2B5EF4-FFF2-40B4-BE49-F238E27FC236}">
                <a16:creationId xmlns:a16="http://schemas.microsoft.com/office/drawing/2014/main" id="{5796562E-2CE6-AE41-925D-25506050DD44}"/>
              </a:ext>
            </a:extLst>
          </p:cNvPr>
          <p:cNvPicPr>
            <a:picLocks noChangeAspect="1"/>
          </p:cNvPicPr>
          <p:nvPr/>
        </p:nvPicPr>
        <p:blipFill rotWithShape="1">
          <a:blip r:embed="rId3"/>
          <a:srcRect l="51" t="960" b="12705"/>
          <a:stretch/>
        </p:blipFill>
        <p:spPr>
          <a:xfrm>
            <a:off x="278559" y="199836"/>
            <a:ext cx="11670841" cy="5262752"/>
          </a:xfrm>
          <a:prstGeom prst="rect">
            <a:avLst/>
          </a:prstGeom>
        </p:spPr>
      </p:pic>
      <p:pic>
        <p:nvPicPr>
          <p:cNvPr id="9" name="Grafik 8">
            <a:extLst>
              <a:ext uri="{FF2B5EF4-FFF2-40B4-BE49-F238E27FC236}">
                <a16:creationId xmlns:a16="http://schemas.microsoft.com/office/drawing/2014/main" id="{D3062698-8549-EC45-9D95-FF5392D5D4BC}"/>
              </a:ext>
            </a:extLst>
          </p:cNvPr>
          <p:cNvPicPr>
            <a:picLocks noChangeAspect="1"/>
          </p:cNvPicPr>
          <p:nvPr/>
        </p:nvPicPr>
        <p:blipFill>
          <a:blip r:embed="rId4"/>
          <a:stretch>
            <a:fillRect/>
          </a:stretch>
        </p:blipFill>
        <p:spPr>
          <a:xfrm>
            <a:off x="639805" y="580067"/>
            <a:ext cx="2581789" cy="4488602"/>
          </a:xfrm>
          <a:prstGeom prst="rect">
            <a:avLst/>
          </a:prstGeom>
        </p:spPr>
      </p:pic>
      <p:sp>
        <p:nvSpPr>
          <p:cNvPr id="18" name="Textplatzhalter 6"/>
          <p:cNvSpPr>
            <a:spLocks noGrp="1"/>
          </p:cNvSpPr>
          <p:nvPr>
            <p:ph type="body" sz="quarter" idx="14"/>
          </p:nvPr>
        </p:nvSpPr>
        <p:spPr>
          <a:prstGeom prst="rect">
            <a:avLst/>
          </a:prstGeom>
        </p:spPr>
        <p:txBody>
          <a:bodyPr vert="horz" lIns="0" tIns="0" rIns="0" bIns="0" rtlCol="0">
            <a:noAutofit/>
          </a:bodyPr>
          <a:lstStyle/>
          <a:p>
            <a:pPr algn="r" defTabSz="1219170">
              <a:spcAft>
                <a:spcPts val="1067"/>
              </a:spcAft>
            </a:pPr>
            <a:r>
              <a:rPr lang="de-DE" sz="900" b="0" dirty="0">
                <a:solidFill>
                  <a:schemeClr val="tx2"/>
                </a:solidFill>
                <a:cs typeface="Arial"/>
              </a:rPr>
              <a:t>Fotomontage: SW MEDIA</a:t>
            </a:r>
          </a:p>
        </p:txBody>
      </p:sp>
      <p:sp>
        <p:nvSpPr>
          <p:cNvPr id="4" name="Rechteck 3"/>
          <p:cNvSpPr/>
          <p:nvPr/>
        </p:nvSpPr>
        <p:spPr>
          <a:xfrm>
            <a:off x="3559919" y="3966491"/>
            <a:ext cx="4025577" cy="139401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de-DE" dirty="0">
                <a:solidFill>
                  <a:schemeClr val="tx2"/>
                </a:solidFill>
              </a:rPr>
              <a:t>Fahrunfälle </a:t>
            </a:r>
            <a:r>
              <a:rPr lang="de-DE">
                <a:solidFill>
                  <a:schemeClr val="tx2"/>
                </a:solidFill>
              </a:rPr>
              <a:t>– unterschätzte </a:t>
            </a:r>
            <a:r>
              <a:rPr lang="de-DE" dirty="0">
                <a:solidFill>
                  <a:schemeClr val="tx2"/>
                </a:solidFill>
              </a:rPr>
              <a:t>Gefahr</a:t>
            </a:r>
          </a:p>
          <a:p>
            <a:pPr>
              <a:lnSpc>
                <a:spcPct val="150000"/>
              </a:lnSpc>
            </a:pPr>
            <a:r>
              <a:rPr lang="de-DE" dirty="0">
                <a:solidFill>
                  <a:schemeClr val="tx2"/>
                </a:solidFill>
              </a:rPr>
              <a:t>Was kann man dagegen tun? </a:t>
            </a:r>
          </a:p>
          <a:p>
            <a:pPr>
              <a:lnSpc>
                <a:spcPct val="150000"/>
              </a:lnSpc>
            </a:pPr>
            <a:r>
              <a:rPr lang="de-DE" dirty="0">
                <a:solidFill>
                  <a:schemeClr val="tx2"/>
                </a:solidFill>
              </a:rPr>
              <a:t>Verkehrssicherheitsarbeit im Betrieb </a:t>
            </a:r>
          </a:p>
        </p:txBody>
      </p:sp>
      <p:sp>
        <p:nvSpPr>
          <p:cNvPr id="6" name="Foliennummernplatzhalter 5"/>
          <p:cNvSpPr>
            <a:spLocks noGrp="1"/>
          </p:cNvSpPr>
          <p:nvPr>
            <p:ph type="sldNum" sz="quarter" idx="17"/>
          </p:nvPr>
        </p:nvSpPr>
        <p:spPr>
          <a:xfrm>
            <a:off x="7837999" y="6573913"/>
            <a:ext cx="4114800" cy="144000"/>
          </a:xfrm>
          <a:prstGeom prst="rect">
            <a:avLst/>
          </a:prstGeom>
        </p:spPr>
        <p:txBody>
          <a:bodyPr vert="horz" lIns="0" tIns="0" rIns="0" bIns="0" rtlCol="0" anchor="ctr"/>
          <a:lstStyle/>
          <a:p>
            <a:pPr algn="r"/>
            <a:fld id="{98886FD1-64A6-4B50-869F-6B319BF21528}" type="slidenum">
              <a:rPr lang="de-DE" sz="900" b="1" smtClean="0"/>
              <a:t>2</a:t>
            </a:fld>
            <a:endParaRPr lang="de-DE" sz="900" b="1" dirty="0"/>
          </a:p>
        </p:txBody>
      </p:sp>
    </p:spTree>
    <p:custDataLst>
      <p:tags r:id="rId1"/>
    </p:custDataLst>
    <p:extLst>
      <p:ext uri="{BB962C8B-B14F-4D97-AF65-F5344CB8AC3E}">
        <p14:creationId xmlns:p14="http://schemas.microsoft.com/office/powerpoint/2010/main" val="41831099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C14075F3-F5BF-419D-BE50-EBF9B68250F3}" type="slidenum">
              <a:rPr lang="de-DE" smtClean="0"/>
              <a:pPr/>
              <a:t>20</a:t>
            </a:fld>
            <a:endParaRPr lang="de-DE" dirty="0"/>
          </a:p>
        </p:txBody>
      </p:sp>
      <p:sp>
        <p:nvSpPr>
          <p:cNvPr id="2" name="Titel 1"/>
          <p:cNvSpPr>
            <a:spLocks noGrp="1"/>
          </p:cNvSpPr>
          <p:nvPr>
            <p:ph type="title"/>
          </p:nvPr>
        </p:nvSpPr>
        <p:spPr/>
        <p:txBody>
          <a:bodyPr/>
          <a:lstStyle/>
          <a:p>
            <a:r>
              <a:rPr lang="de-DE" dirty="0"/>
              <a:t>Durch Ablenkung beanspruchte Kapazitäten</a:t>
            </a:r>
          </a:p>
        </p:txBody>
      </p:sp>
      <p:graphicFrame>
        <p:nvGraphicFramePr>
          <p:cNvPr id="7" name="Inhaltsplatzhalter 6"/>
          <p:cNvGraphicFramePr>
            <a:graphicFrameLocks noGrp="1"/>
          </p:cNvGraphicFramePr>
          <p:nvPr>
            <p:ph idx="1"/>
          </p:nvPr>
        </p:nvGraphicFramePr>
        <p:xfrm>
          <a:off x="238125" y="1600200"/>
          <a:ext cx="11712576" cy="3888000"/>
        </p:xfrm>
        <a:graphic>
          <a:graphicData uri="http://schemas.openxmlformats.org/drawingml/2006/table">
            <a:tbl>
              <a:tblPr firstRow="1" bandRow="1">
                <a:tableStyleId>{5C22544A-7EE6-4342-B048-85BDC9FD1C3A}</a:tableStyleId>
              </a:tblPr>
              <a:tblGrid>
                <a:gridCol w="1514475">
                  <a:extLst>
                    <a:ext uri="{9D8B030D-6E8A-4147-A177-3AD203B41FA5}">
                      <a16:colId xmlns:a16="http://schemas.microsoft.com/office/drawing/2014/main" val="20000"/>
                    </a:ext>
                  </a:extLst>
                </a:gridCol>
                <a:gridCol w="3228109">
                  <a:extLst>
                    <a:ext uri="{9D8B030D-6E8A-4147-A177-3AD203B41FA5}">
                      <a16:colId xmlns:a16="http://schemas.microsoft.com/office/drawing/2014/main" val="20001"/>
                    </a:ext>
                  </a:extLst>
                </a:gridCol>
                <a:gridCol w="6969992">
                  <a:extLst>
                    <a:ext uri="{9D8B030D-6E8A-4147-A177-3AD203B41FA5}">
                      <a16:colId xmlns:a16="http://schemas.microsoft.com/office/drawing/2014/main" val="20002"/>
                    </a:ext>
                  </a:extLst>
                </a:gridCol>
              </a:tblGrid>
              <a:tr h="972000">
                <a:tc>
                  <a:txBody>
                    <a:bodyPr/>
                    <a:lstStyle/>
                    <a:p>
                      <a:r>
                        <a:rPr lang="de-DE" sz="3200" b="0" dirty="0">
                          <a:solidFill>
                            <a:schemeClr val="tx1"/>
                          </a:solidFill>
                        </a:rPr>
                        <a:t>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de-DE" sz="3200" b="0" dirty="0">
                          <a:solidFill>
                            <a:schemeClr val="tx1"/>
                          </a:solidFill>
                        </a:rPr>
                        <a:t>Sehen</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de-DE" sz="3200" b="0" dirty="0">
                          <a:solidFill>
                            <a:schemeClr val="tx1"/>
                          </a:solidFill>
                        </a:rPr>
                        <a:t>Informationsverlust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972000">
                <a:tc>
                  <a:txBody>
                    <a:bodyPr/>
                    <a:lstStyle/>
                    <a:p>
                      <a:endParaRPr lang="de-DE" sz="3200" b="0" dirty="0">
                        <a:solidFill>
                          <a:schemeClr val="tx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de-DE" sz="3200" b="0" dirty="0"/>
                        <a:t>Hören</a:t>
                      </a:r>
                      <a:endParaRPr lang="de-DE" sz="3200" b="0" dirty="0">
                        <a:solidFill>
                          <a:schemeClr val="tx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de-DE" sz="3200" b="0" dirty="0">
                          <a:solidFill>
                            <a:schemeClr val="tx1"/>
                          </a:solidFill>
                        </a:rPr>
                        <a:t>Informationsverlust</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72000">
                <a:tc>
                  <a:txBody>
                    <a:bodyPr/>
                    <a:lstStyle/>
                    <a:p>
                      <a:endParaRPr lang="de-DE" sz="3200" b="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de-DE" sz="3200" b="0" dirty="0">
                          <a:solidFill>
                            <a:schemeClr val="tx1"/>
                          </a:solidFill>
                        </a:rPr>
                        <a:t>Beweglichkeit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de-DE" sz="3200" b="0" dirty="0">
                          <a:solidFill>
                            <a:schemeClr val="tx1"/>
                          </a:solidFill>
                        </a:rPr>
                        <a:t>Fehler beim</a:t>
                      </a:r>
                      <a:r>
                        <a:rPr lang="de-DE" sz="3200" b="0" baseline="0" dirty="0">
                          <a:solidFill>
                            <a:schemeClr val="tx1"/>
                          </a:solidFill>
                        </a:rPr>
                        <a:t> Bedienen des Fahrzeugs</a:t>
                      </a:r>
                      <a:endParaRPr lang="de-DE" sz="3200" b="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72000">
                <a:tc>
                  <a:txBody>
                    <a:bodyPr/>
                    <a:lstStyle/>
                    <a:p>
                      <a:endParaRPr lang="de-DE" sz="3200" b="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de-DE" sz="3200" b="0" dirty="0">
                          <a:solidFill>
                            <a:schemeClr val="tx1"/>
                          </a:solidFill>
                        </a:rPr>
                        <a:t>Kognition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de-DE" sz="3200" b="0" dirty="0">
                          <a:solidFill>
                            <a:schemeClr val="tx1"/>
                          </a:solidFill>
                        </a:rPr>
                        <a:t>Reduzierte</a:t>
                      </a:r>
                      <a:r>
                        <a:rPr lang="de-DE" sz="3200" b="0" baseline="0" dirty="0">
                          <a:solidFill>
                            <a:schemeClr val="tx1"/>
                          </a:solidFill>
                        </a:rPr>
                        <a:t> Aufmerksamkeit</a:t>
                      </a:r>
                      <a:endParaRPr lang="de-DE" sz="3200" b="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pic>
        <p:nvPicPr>
          <p:cNvPr id="10" name="Grafik 9">
            <a:extLst>
              <a:ext uri="{FF2B5EF4-FFF2-40B4-BE49-F238E27FC236}">
                <a16:creationId xmlns:a16="http://schemas.microsoft.com/office/drawing/2014/main" id="{F1DE3C06-B87D-F642-97BA-A2265F9EAE3F}"/>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3233" y="3518662"/>
            <a:ext cx="770055" cy="932488"/>
          </a:xfrm>
          <a:prstGeom prst="rect">
            <a:avLst/>
          </a:prstGeom>
        </p:spPr>
      </p:pic>
      <p:pic>
        <p:nvPicPr>
          <p:cNvPr id="12" name="Grafik 11">
            <a:extLst>
              <a:ext uri="{FF2B5EF4-FFF2-40B4-BE49-F238E27FC236}">
                <a16:creationId xmlns:a16="http://schemas.microsoft.com/office/drawing/2014/main" id="{4834D5C0-0183-B24F-B68A-CD1295C9A9B8}"/>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1574" y="2633529"/>
            <a:ext cx="513370" cy="806023"/>
          </a:xfrm>
          <a:prstGeom prst="rect">
            <a:avLst/>
          </a:prstGeom>
        </p:spPr>
      </p:pic>
      <p:pic>
        <p:nvPicPr>
          <p:cNvPr id="15" name="Grafik 14">
            <a:extLst>
              <a:ext uri="{FF2B5EF4-FFF2-40B4-BE49-F238E27FC236}">
                <a16:creationId xmlns:a16="http://schemas.microsoft.com/office/drawing/2014/main" id="{16574C70-1B59-2B44-A0E5-0BD065E7778D}"/>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8890" y="4530260"/>
            <a:ext cx="898738" cy="999819"/>
          </a:xfrm>
          <a:prstGeom prst="rect">
            <a:avLst/>
          </a:prstGeom>
        </p:spPr>
      </p:pic>
      <p:pic>
        <p:nvPicPr>
          <p:cNvPr id="17" name="Grafik 16">
            <a:extLst>
              <a:ext uri="{FF2B5EF4-FFF2-40B4-BE49-F238E27FC236}">
                <a16:creationId xmlns:a16="http://schemas.microsoft.com/office/drawing/2014/main" id="{0230556F-302D-524C-851A-4C90357EA089}"/>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8407" y="1858585"/>
            <a:ext cx="979705" cy="481550"/>
          </a:xfrm>
          <a:prstGeom prst="rect">
            <a:avLst/>
          </a:prstGeom>
        </p:spPr>
      </p:pic>
    </p:spTree>
    <p:extLst>
      <p:ext uri="{BB962C8B-B14F-4D97-AF65-F5344CB8AC3E}">
        <p14:creationId xmlns:p14="http://schemas.microsoft.com/office/powerpoint/2010/main" val="11505098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C14075F3-F5BF-419D-BE50-EBF9B68250F3}" type="slidenum">
              <a:rPr lang="de-DE" smtClean="0"/>
              <a:pPr/>
              <a:t>21</a:t>
            </a:fld>
            <a:endParaRPr lang="de-DE" dirty="0"/>
          </a:p>
        </p:txBody>
      </p:sp>
      <p:sp>
        <p:nvSpPr>
          <p:cNvPr id="3" name="Titel 2"/>
          <p:cNvSpPr>
            <a:spLocks noGrp="1"/>
          </p:cNvSpPr>
          <p:nvPr>
            <p:ph type="title"/>
          </p:nvPr>
        </p:nvSpPr>
        <p:spPr/>
        <p:txBody>
          <a:bodyPr/>
          <a:lstStyle/>
          <a:p>
            <a:r>
              <a:rPr lang="de-DE" dirty="0"/>
              <a:t>Unfallgefahr durch Ablenkung</a:t>
            </a:r>
          </a:p>
        </p:txBody>
      </p:sp>
      <p:sp>
        <p:nvSpPr>
          <p:cNvPr id="5" name="Inhaltsplatzhalter 4"/>
          <p:cNvSpPr>
            <a:spLocks noGrp="1"/>
          </p:cNvSpPr>
          <p:nvPr>
            <p:ph idx="1"/>
          </p:nvPr>
        </p:nvSpPr>
        <p:spPr/>
        <p:txBody>
          <a:bodyPr/>
          <a:lstStyle/>
          <a:p>
            <a:pPr marL="266700" indent="-266700">
              <a:spcAft>
                <a:spcPts val="1200"/>
              </a:spcAft>
              <a:buFont typeface="Arial" panose="020B0604020202020204" pitchFamily="34" charset="0"/>
              <a:buChar char="•"/>
              <a:tabLst>
                <a:tab pos="8621713" algn="r"/>
              </a:tabLst>
            </a:pPr>
            <a:r>
              <a:rPr lang="de-DE" sz="2400" dirty="0"/>
              <a:t>Telefonieren (in der Hand gehaltenes Gerät)	2-fach</a:t>
            </a:r>
          </a:p>
          <a:p>
            <a:pPr marL="266700" indent="-266700">
              <a:spcAft>
                <a:spcPts val="1200"/>
              </a:spcAft>
              <a:buFont typeface="Arial" panose="020B0604020202020204" pitchFamily="34" charset="0"/>
              <a:buChar char="•"/>
              <a:tabLst>
                <a:tab pos="8621713" algn="r"/>
              </a:tabLst>
            </a:pPr>
            <a:r>
              <a:rPr lang="de-DE" sz="2400" dirty="0"/>
              <a:t>Greifen nach Mobiltelefon	5-fach</a:t>
            </a:r>
          </a:p>
          <a:p>
            <a:pPr marL="266700" indent="-266700">
              <a:spcAft>
                <a:spcPts val="1200"/>
              </a:spcAft>
              <a:buFont typeface="Arial" panose="020B0604020202020204" pitchFamily="34" charset="0"/>
              <a:buChar char="•"/>
              <a:tabLst>
                <a:tab pos="8621713" algn="r"/>
              </a:tabLst>
            </a:pPr>
            <a:r>
              <a:rPr lang="de-DE" sz="2400" dirty="0"/>
              <a:t>Texte schreiben (in der Hand gehaltenes Gerät)	6-fach</a:t>
            </a:r>
          </a:p>
          <a:p>
            <a:pPr marL="266700" indent="-266700">
              <a:spcAft>
                <a:spcPts val="1200"/>
              </a:spcAft>
              <a:buFont typeface="Arial" panose="020B0604020202020204" pitchFamily="34" charset="0"/>
              <a:buChar char="•"/>
              <a:tabLst>
                <a:tab pos="8621713" algn="r"/>
              </a:tabLst>
            </a:pPr>
            <a:r>
              <a:rPr lang="de-DE" sz="2400" dirty="0"/>
              <a:t>Wählen (in der Hand gehaltenes Gerät)	10-fach</a:t>
            </a:r>
          </a:p>
        </p:txBody>
      </p:sp>
      <p:sp>
        <p:nvSpPr>
          <p:cNvPr id="13" name="Title 3">
            <a:extLst>
              <a:ext uri="{FF2B5EF4-FFF2-40B4-BE49-F238E27FC236}">
                <a16:creationId xmlns:a16="http://schemas.microsoft.com/office/drawing/2014/main" id="{DFBAD919-681E-924E-8BC5-B1A6DA978DF6}"/>
              </a:ext>
            </a:extLst>
          </p:cNvPr>
          <p:cNvSpPr txBox="1">
            <a:spLocks/>
          </p:cNvSpPr>
          <p:nvPr/>
        </p:nvSpPr>
        <p:spPr>
          <a:xfrm>
            <a:off x="1685132" y="360363"/>
            <a:ext cx="8821737" cy="957262"/>
          </a:xfrm>
          <a:prstGeom prst="rect">
            <a:avLst/>
          </a:prstGeom>
        </p:spPr>
        <p:txBody>
          <a:bodyPr vert="horz" lIns="90000" tIns="0" rIns="90000" bIns="0" rtlCol="0" anchor="b" anchorCtr="0">
            <a:no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endParaRPr lang="de-DE" dirty="0"/>
          </a:p>
        </p:txBody>
      </p:sp>
      <p:sp>
        <p:nvSpPr>
          <p:cNvPr id="8" name="Textplatzhalter 6"/>
          <p:cNvSpPr>
            <a:spLocks noGrp="1"/>
          </p:cNvSpPr>
          <p:nvPr>
            <p:ph type="body" sz="quarter" idx="18"/>
          </p:nvPr>
        </p:nvSpPr>
        <p:spPr>
          <a:xfrm>
            <a:off x="4200525" y="5746643"/>
            <a:ext cx="7740080" cy="168382"/>
          </a:xfrm>
        </p:spPr>
        <p:txBody>
          <a:bodyPr vert="horz" lIns="0" tIns="0" rIns="0" bIns="0" rtlCol="0">
            <a:noAutofit/>
          </a:bodyPr>
          <a:lstStyle/>
          <a:p>
            <a:pPr algn="r"/>
            <a:r>
              <a:rPr lang="de-DE" dirty="0">
                <a:cs typeface="+mn-cs"/>
              </a:rPr>
              <a:t>Quelle: </a:t>
            </a:r>
            <a:r>
              <a:rPr lang="de-DE" dirty="0" err="1">
                <a:cs typeface="+mn-cs"/>
              </a:rPr>
              <a:t>Dingus</a:t>
            </a:r>
            <a:r>
              <a:rPr lang="de-DE" dirty="0">
                <a:cs typeface="+mn-cs"/>
              </a:rPr>
              <a:t>, Feng, Lee, et al. (2016)</a:t>
            </a:r>
          </a:p>
        </p:txBody>
      </p:sp>
    </p:spTree>
    <p:extLst>
      <p:ext uri="{BB962C8B-B14F-4D97-AF65-F5344CB8AC3E}">
        <p14:creationId xmlns:p14="http://schemas.microsoft.com/office/powerpoint/2010/main" val="37411184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C14075F3-F5BF-419D-BE50-EBF9B68250F3}" type="slidenum">
              <a:rPr lang="de-DE" smtClean="0"/>
              <a:pPr/>
              <a:t>22</a:t>
            </a:fld>
            <a:endParaRPr lang="de-DE" dirty="0"/>
          </a:p>
        </p:txBody>
      </p:sp>
      <p:sp>
        <p:nvSpPr>
          <p:cNvPr id="2" name="Titel 1"/>
          <p:cNvSpPr>
            <a:spLocks noGrp="1"/>
          </p:cNvSpPr>
          <p:nvPr>
            <p:ph type="title"/>
          </p:nvPr>
        </p:nvSpPr>
        <p:spPr/>
        <p:txBody>
          <a:bodyPr/>
          <a:lstStyle/>
          <a:p>
            <a:r>
              <a:rPr lang="de-DE" dirty="0"/>
              <a:t>Ablenkung durch Smartphone – Was also tun?</a:t>
            </a:r>
          </a:p>
        </p:txBody>
      </p:sp>
      <p:sp>
        <p:nvSpPr>
          <p:cNvPr id="3" name="Inhaltsplatzhalter 2"/>
          <p:cNvSpPr>
            <a:spLocks noGrp="1"/>
          </p:cNvSpPr>
          <p:nvPr>
            <p:ph idx="1"/>
          </p:nvPr>
        </p:nvSpPr>
        <p:spPr/>
        <p:txBody>
          <a:bodyPr/>
          <a:lstStyle/>
          <a:p>
            <a:pPr marL="266700" indent="-266700">
              <a:spcAft>
                <a:spcPts val="1200"/>
              </a:spcAft>
              <a:buFont typeface="Arial" panose="020B0604020202020204" pitchFamily="34" charset="0"/>
              <a:buChar char="•"/>
            </a:pPr>
            <a:r>
              <a:rPr lang="de-DE" sz="2400" dirty="0"/>
              <a:t>Am besten bei der Verkehrsteilnahme ganz darauf verzichten</a:t>
            </a:r>
          </a:p>
          <a:p>
            <a:pPr marL="266700" indent="-266700">
              <a:spcAft>
                <a:spcPts val="1200"/>
              </a:spcAft>
              <a:buFont typeface="Arial" panose="020B0604020202020204" pitchFamily="34" charset="0"/>
              <a:buChar char="•"/>
            </a:pPr>
            <a:r>
              <a:rPr lang="de-DE" sz="2400" dirty="0"/>
              <a:t>Routinemäßig vor dem Losgehen nachschauen, ob Nachrichten eingegangen sind</a:t>
            </a:r>
          </a:p>
          <a:p>
            <a:pPr marL="266700" indent="-266700">
              <a:spcAft>
                <a:spcPts val="1200"/>
              </a:spcAft>
              <a:buFont typeface="Arial" panose="020B0604020202020204" pitchFamily="34" charset="0"/>
              <a:buChar char="•"/>
            </a:pPr>
            <a:r>
              <a:rPr lang="de-DE" sz="2400" dirty="0"/>
              <a:t>Für längere Strecken: Automatisierte Antwort für Textnachrichten/Anrufe einrichten</a:t>
            </a:r>
          </a:p>
          <a:p>
            <a:pPr marL="266700" indent="-266700">
              <a:spcAft>
                <a:spcPts val="1200"/>
              </a:spcAft>
              <a:buFont typeface="Arial" panose="020B0604020202020204" pitchFamily="34" charset="0"/>
              <a:buChar char="•"/>
            </a:pPr>
            <a:r>
              <a:rPr lang="de-DE" sz="2400" dirty="0"/>
              <a:t>Während der Verkehrsteilnahme:</a:t>
            </a:r>
          </a:p>
          <a:p>
            <a:pPr marL="585788" lvl="1" indent="-342900">
              <a:spcAft>
                <a:spcPts val="1200"/>
              </a:spcAft>
              <a:buFont typeface="Arial" panose="020B0604020202020204" pitchFamily="34" charset="0"/>
              <a:buChar char="→"/>
            </a:pPr>
            <a:r>
              <a:rPr lang="de-DE" sz="2400" dirty="0"/>
              <a:t>Smartphone in Tasche, Rucksack, Handschuhfach lassen</a:t>
            </a:r>
          </a:p>
          <a:p>
            <a:pPr marL="585788" lvl="1" indent="-342900">
              <a:spcAft>
                <a:spcPts val="1200"/>
              </a:spcAft>
              <a:buFont typeface="Arial" panose="020B0604020202020204" pitchFamily="34" charset="0"/>
              <a:buChar char="→"/>
            </a:pPr>
            <a:r>
              <a:rPr lang="de-DE" sz="2400" dirty="0"/>
              <a:t>Flugmodus einschalten oder Smartphone auf lautlos stellen</a:t>
            </a:r>
          </a:p>
        </p:txBody>
      </p:sp>
      <p:sp>
        <p:nvSpPr>
          <p:cNvPr id="13" name="Title 3">
            <a:extLst>
              <a:ext uri="{FF2B5EF4-FFF2-40B4-BE49-F238E27FC236}">
                <a16:creationId xmlns:a16="http://schemas.microsoft.com/office/drawing/2014/main" id="{DFBAD919-681E-924E-8BC5-B1A6DA978DF6}"/>
              </a:ext>
            </a:extLst>
          </p:cNvPr>
          <p:cNvSpPr txBox="1">
            <a:spLocks/>
          </p:cNvSpPr>
          <p:nvPr/>
        </p:nvSpPr>
        <p:spPr>
          <a:xfrm>
            <a:off x="1685132" y="360363"/>
            <a:ext cx="8821737" cy="957262"/>
          </a:xfrm>
          <a:prstGeom prst="rect">
            <a:avLst/>
          </a:prstGeom>
        </p:spPr>
        <p:txBody>
          <a:bodyPr vert="horz" lIns="90000" tIns="0" rIns="90000" bIns="0" rtlCol="0" anchor="b" anchorCtr="0">
            <a:no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endParaRPr lang="de-DE" dirty="0"/>
          </a:p>
        </p:txBody>
      </p:sp>
      <p:sp>
        <p:nvSpPr>
          <p:cNvPr id="7" name="Interaktive Schaltfläche: Zurückkehren 6">
            <a:hlinkClick r:id="rId3" action="ppaction://hlinksldjump" highlightClick="1"/>
          </p:cNvPr>
          <p:cNvSpPr/>
          <p:nvPr/>
        </p:nvSpPr>
        <p:spPr>
          <a:xfrm>
            <a:off x="11437056" y="5752963"/>
            <a:ext cx="513644" cy="513644"/>
          </a:xfrm>
          <a:prstGeom prst="actionButtonRetur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Interaktive Schaltfläche: Ende 8">
            <a:hlinkClick r:id="rId4" action="ppaction://hlinksldjump"/>
          </p:cNvPr>
          <p:cNvSpPr>
            <a:spLocks noChangeAspect="1"/>
          </p:cNvSpPr>
          <p:nvPr/>
        </p:nvSpPr>
        <p:spPr>
          <a:xfrm>
            <a:off x="10764067" y="5739785"/>
            <a:ext cx="539999" cy="539999"/>
          </a:xfrm>
          <a:prstGeom prst="actionButtonEnd">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spTree>
    <p:extLst>
      <p:ext uri="{BB962C8B-B14F-4D97-AF65-F5344CB8AC3E}">
        <p14:creationId xmlns:p14="http://schemas.microsoft.com/office/powerpoint/2010/main" val="28337523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Themenauswahl</a:t>
            </a:r>
          </a:p>
        </p:txBody>
      </p:sp>
      <p:sp>
        <p:nvSpPr>
          <p:cNvPr id="4" name="Foliennummernplatzhalter 3"/>
          <p:cNvSpPr>
            <a:spLocks noGrp="1"/>
          </p:cNvSpPr>
          <p:nvPr>
            <p:ph type="sldNum" sz="quarter" idx="12"/>
          </p:nvPr>
        </p:nvSpPr>
        <p:spPr/>
        <p:txBody>
          <a:bodyPr/>
          <a:lstStyle/>
          <a:p>
            <a:fld id="{C14075F3-F5BF-419D-BE50-EBF9B68250F3}" type="slidenum">
              <a:rPr lang="de-DE" smtClean="0"/>
              <a:pPr/>
              <a:t>23</a:t>
            </a:fld>
            <a:endParaRPr lang="de-DE" dirty="0"/>
          </a:p>
        </p:txBody>
      </p:sp>
      <p:sp>
        <p:nvSpPr>
          <p:cNvPr id="6" name="Textplatzhalter 5"/>
          <p:cNvSpPr>
            <a:spLocks noGrp="1"/>
          </p:cNvSpPr>
          <p:nvPr>
            <p:ph type="body" sz="quarter" idx="13"/>
          </p:nvPr>
        </p:nvSpPr>
        <p:spPr/>
        <p:txBody>
          <a:bodyPr>
            <a:normAutofit fontScale="92500" lnSpcReduction="10000"/>
          </a:bodyPr>
          <a:lstStyle/>
          <a:p>
            <a:endParaRPr lang="de-DE" dirty="0"/>
          </a:p>
        </p:txBody>
      </p:sp>
      <p:sp>
        <p:nvSpPr>
          <p:cNvPr id="7" name="Textplatzhalter 6"/>
          <p:cNvSpPr>
            <a:spLocks noGrp="1"/>
          </p:cNvSpPr>
          <p:nvPr>
            <p:ph type="body" sz="quarter" idx="14"/>
          </p:nvPr>
        </p:nvSpPr>
        <p:spPr/>
        <p:txBody>
          <a:bodyPr>
            <a:normAutofit fontScale="92500" lnSpcReduction="10000"/>
          </a:bodyPr>
          <a:lstStyle/>
          <a:p>
            <a:r>
              <a:rPr lang="de-DE" dirty="0"/>
              <a:t>Ablenkung im Straßenverkehr</a:t>
            </a:r>
          </a:p>
        </p:txBody>
      </p:sp>
      <p:sp>
        <p:nvSpPr>
          <p:cNvPr id="8" name="Textplatzhalter 7"/>
          <p:cNvSpPr>
            <a:spLocks noGrp="1"/>
          </p:cNvSpPr>
          <p:nvPr>
            <p:ph type="body" sz="quarter" idx="15"/>
          </p:nvPr>
        </p:nvSpPr>
        <p:spPr/>
        <p:txBody>
          <a:bodyPr>
            <a:normAutofit fontScale="92500" lnSpcReduction="10000"/>
          </a:bodyPr>
          <a:lstStyle/>
          <a:p>
            <a:endParaRPr lang="de-DE" dirty="0"/>
          </a:p>
        </p:txBody>
      </p:sp>
      <p:sp>
        <p:nvSpPr>
          <p:cNvPr id="9" name="Textplatzhalter 8"/>
          <p:cNvSpPr>
            <a:spLocks noGrp="1"/>
          </p:cNvSpPr>
          <p:nvPr>
            <p:ph type="body" sz="quarter" idx="16"/>
          </p:nvPr>
        </p:nvSpPr>
        <p:spPr>
          <a:solidFill>
            <a:schemeClr val="bg1">
              <a:lumMod val="95000"/>
            </a:schemeClr>
          </a:solidFill>
        </p:spPr>
        <p:txBody>
          <a:bodyPr vert="horz" lIns="162000" tIns="45720" rIns="162000" bIns="45720" rtlCol="0" anchor="ctr">
            <a:normAutofit fontScale="92500" lnSpcReduction="10000"/>
          </a:bodyPr>
          <a:lstStyle/>
          <a:p>
            <a:r>
              <a:rPr lang="de-DE" dirty="0"/>
              <a:t>Ablenkung durch Smartphones</a:t>
            </a:r>
          </a:p>
        </p:txBody>
      </p:sp>
      <p:sp>
        <p:nvSpPr>
          <p:cNvPr id="10" name="Textplatzhalter 9"/>
          <p:cNvSpPr>
            <a:spLocks noGrp="1"/>
          </p:cNvSpPr>
          <p:nvPr>
            <p:ph type="body" sz="quarter" idx="17"/>
          </p:nvPr>
        </p:nvSpPr>
        <p:spPr/>
        <p:txBody>
          <a:bodyPr>
            <a:normAutofit fontScale="92500" lnSpcReduction="10000"/>
          </a:bodyPr>
          <a:lstStyle/>
          <a:p>
            <a:endParaRPr lang="de-DE"/>
          </a:p>
        </p:txBody>
      </p:sp>
      <p:sp>
        <p:nvSpPr>
          <p:cNvPr id="11" name="Textplatzhalter 10"/>
          <p:cNvSpPr>
            <a:spLocks noGrp="1"/>
          </p:cNvSpPr>
          <p:nvPr>
            <p:ph type="body" sz="quarter" idx="18"/>
          </p:nvPr>
        </p:nvSpPr>
        <p:spPr>
          <a:solidFill>
            <a:schemeClr val="accent1"/>
          </a:solidFill>
        </p:spPr>
        <p:txBody>
          <a:bodyPr vert="horz" lIns="72000" tIns="45720" rIns="72000" bIns="45720" rtlCol="0" anchor="ctr">
            <a:normAutofit fontScale="92500" lnSpcReduction="10000"/>
          </a:bodyPr>
          <a:lstStyle/>
          <a:p>
            <a:r>
              <a:rPr lang="de-DE" dirty="0">
                <a:solidFill>
                  <a:schemeClr val="bg1"/>
                </a:solidFill>
              </a:rPr>
              <a:t>Belastung und Beanspruchung</a:t>
            </a:r>
          </a:p>
        </p:txBody>
      </p:sp>
      <p:sp>
        <p:nvSpPr>
          <p:cNvPr id="12" name="Textplatzhalter 11"/>
          <p:cNvSpPr>
            <a:spLocks noGrp="1"/>
          </p:cNvSpPr>
          <p:nvPr>
            <p:ph type="body" sz="quarter" idx="19"/>
          </p:nvPr>
        </p:nvSpPr>
        <p:spPr/>
        <p:txBody>
          <a:bodyPr>
            <a:normAutofit fontScale="92500" lnSpcReduction="10000"/>
          </a:bodyPr>
          <a:lstStyle/>
          <a:p>
            <a:endParaRPr lang="de-DE"/>
          </a:p>
        </p:txBody>
      </p:sp>
      <p:sp>
        <p:nvSpPr>
          <p:cNvPr id="15" name="Textplatzhalter 14"/>
          <p:cNvSpPr>
            <a:spLocks noGrp="1"/>
          </p:cNvSpPr>
          <p:nvPr>
            <p:ph type="body" sz="quarter" idx="20"/>
          </p:nvPr>
        </p:nvSpPr>
        <p:spPr/>
        <p:txBody>
          <a:bodyPr>
            <a:normAutofit fontScale="92500" lnSpcReduction="10000"/>
          </a:bodyPr>
          <a:lstStyle/>
          <a:p>
            <a:r>
              <a:rPr lang="de-DE" dirty="0"/>
              <a:t>Selbstüberschätzung</a:t>
            </a:r>
          </a:p>
        </p:txBody>
      </p:sp>
      <p:sp>
        <p:nvSpPr>
          <p:cNvPr id="16" name="Textplatzhalter 15"/>
          <p:cNvSpPr>
            <a:spLocks noGrp="1"/>
          </p:cNvSpPr>
          <p:nvPr>
            <p:ph type="body" sz="quarter" idx="21"/>
          </p:nvPr>
        </p:nvSpPr>
        <p:spPr/>
        <p:txBody>
          <a:bodyPr>
            <a:normAutofit fontScale="92500" lnSpcReduction="10000"/>
          </a:bodyPr>
          <a:lstStyle/>
          <a:p>
            <a:endParaRPr lang="de-DE"/>
          </a:p>
        </p:txBody>
      </p:sp>
      <p:sp>
        <p:nvSpPr>
          <p:cNvPr id="17" name="Textplatzhalter 16"/>
          <p:cNvSpPr>
            <a:spLocks noGrp="1"/>
          </p:cNvSpPr>
          <p:nvPr>
            <p:ph type="body" sz="quarter" idx="22"/>
          </p:nvPr>
        </p:nvSpPr>
        <p:spPr/>
        <p:txBody>
          <a:bodyPr>
            <a:normAutofit fontScale="92500" lnSpcReduction="10000"/>
          </a:bodyPr>
          <a:lstStyle/>
          <a:p>
            <a:r>
              <a:rPr lang="de-DE" dirty="0"/>
              <a:t>Ungewohnte Situationen oder Fahrzeuge</a:t>
            </a:r>
          </a:p>
        </p:txBody>
      </p:sp>
    </p:spTree>
    <p:extLst>
      <p:ext uri="{BB962C8B-B14F-4D97-AF65-F5344CB8AC3E}">
        <p14:creationId xmlns:p14="http://schemas.microsoft.com/office/powerpoint/2010/main" val="41308232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fik 3">
            <a:extLst>
              <a:ext uri="{FF2B5EF4-FFF2-40B4-BE49-F238E27FC236}">
                <a16:creationId xmlns:a16="http://schemas.microsoft.com/office/drawing/2014/main" id="{40301D5D-2932-764E-BB42-3185311C3FF4}"/>
              </a:ext>
            </a:extLst>
          </p:cNvPr>
          <p:cNvPicPr>
            <a:picLocks noChangeAspect="1"/>
          </p:cNvPicPr>
          <p:nvPr/>
        </p:nvPicPr>
        <p:blipFill>
          <a:blip r:embed="rId3"/>
          <a:stretch>
            <a:fillRect/>
          </a:stretch>
        </p:blipFill>
        <p:spPr>
          <a:xfrm>
            <a:off x="20" y="4710"/>
            <a:ext cx="12191980" cy="6848581"/>
          </a:xfrm>
          <a:prstGeom prst="rect">
            <a:avLst/>
          </a:prstGeom>
        </p:spPr>
      </p:pic>
      <p:sp>
        <p:nvSpPr>
          <p:cNvPr id="17" name="Titel 1"/>
          <p:cNvSpPr txBox="1">
            <a:spLocks/>
          </p:cNvSpPr>
          <p:nvPr/>
        </p:nvSpPr>
        <p:spPr>
          <a:xfrm>
            <a:off x="1524000" y="115888"/>
            <a:ext cx="9144000" cy="794996"/>
          </a:xfrm>
          <a:prstGeom prst="rect">
            <a:avLst/>
          </a:prstGeom>
        </p:spPr>
        <p:txBody>
          <a:bodyPr vert="horz" lIns="91440" tIns="45720" rIns="91440" bIns="45720" rtlCol="0" anchor="b">
            <a:normAutofit/>
          </a:bodyPr>
          <a:lstStyle>
            <a:lvl1pPr algn="l" defTabSz="1219170" rtl="0" eaLnBrk="1" latinLnBrk="0" hangingPunct="1">
              <a:lnSpc>
                <a:spcPct val="90000"/>
              </a:lnSpc>
              <a:spcBef>
                <a:spcPct val="0"/>
              </a:spcBef>
              <a:buNone/>
              <a:defRPr sz="3200" b="1" kern="1200">
                <a:solidFill>
                  <a:schemeClr val="accent1"/>
                </a:solidFill>
                <a:latin typeface="+mj-lt"/>
                <a:ea typeface="+mj-ea"/>
                <a:cs typeface="+mj-cs"/>
              </a:defRPr>
            </a:lvl1pPr>
          </a:lstStyle>
          <a:p>
            <a:pPr algn="ctr" defTabSz="914400">
              <a:spcAft>
                <a:spcPts val="600"/>
              </a:spcAft>
            </a:pPr>
            <a:r>
              <a:rPr lang="en-US" sz="4700" i="1" dirty="0" err="1">
                <a:solidFill>
                  <a:srgbClr val="FFFFFF"/>
                </a:solidFill>
              </a:rPr>
              <a:t>Belastung</a:t>
            </a:r>
            <a:r>
              <a:rPr lang="en-US" sz="4700" i="1" dirty="0">
                <a:solidFill>
                  <a:srgbClr val="FFFFFF"/>
                </a:solidFill>
              </a:rPr>
              <a:t> und </a:t>
            </a:r>
            <a:r>
              <a:rPr lang="en-US" sz="4700" i="1" dirty="0" err="1">
                <a:solidFill>
                  <a:srgbClr val="FFFFFF"/>
                </a:solidFill>
              </a:rPr>
              <a:t>Beanspruchung</a:t>
            </a:r>
            <a:endParaRPr lang="en-US" sz="4700" dirty="0">
              <a:solidFill>
                <a:srgbClr val="FFFFFF"/>
              </a:solidFill>
            </a:endParaRPr>
          </a:p>
        </p:txBody>
      </p:sp>
      <p:sp>
        <p:nvSpPr>
          <p:cNvPr id="3" name="Foliennummernplatzhalter 2"/>
          <p:cNvSpPr>
            <a:spLocks noGrp="1"/>
          </p:cNvSpPr>
          <p:nvPr>
            <p:ph type="sldNum" sz="quarter" idx="4294967295"/>
          </p:nvPr>
        </p:nvSpPr>
        <p:spPr>
          <a:xfrm>
            <a:off x="9296400" y="6441129"/>
            <a:ext cx="2743200" cy="365125"/>
          </a:xfrm>
        </p:spPr>
        <p:txBody>
          <a:bodyPr vert="horz" lIns="91440" tIns="45720" rIns="91440" bIns="45720" rtlCol="0" anchor="ctr">
            <a:normAutofit/>
          </a:bodyPr>
          <a:lstStyle/>
          <a:p>
            <a:pPr defTabSz="914400">
              <a:spcAft>
                <a:spcPts val="600"/>
              </a:spcAft>
              <a:defRPr/>
            </a:pPr>
            <a:fld id="{C14075F3-F5BF-419D-BE50-EBF9B68250F3}" type="slidenum">
              <a:rPr lang="en-US" sz="1100">
                <a:solidFill>
                  <a:srgbClr val="FFFFFF"/>
                </a:solidFill>
              </a:rPr>
              <a:pPr defTabSz="914400">
                <a:spcAft>
                  <a:spcPts val="600"/>
                </a:spcAft>
                <a:defRPr/>
              </a:pPr>
              <a:t>24</a:t>
            </a:fld>
            <a:endParaRPr lang="en-US" sz="1100" dirty="0">
              <a:solidFill>
                <a:srgbClr val="FFFFFF"/>
              </a:solidFill>
            </a:endParaRPr>
          </a:p>
        </p:txBody>
      </p:sp>
    </p:spTree>
    <p:extLst>
      <p:ext uri="{BB962C8B-B14F-4D97-AF65-F5344CB8AC3E}">
        <p14:creationId xmlns:p14="http://schemas.microsoft.com/office/powerpoint/2010/main" val="3865833083"/>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C14075F3-F5BF-419D-BE50-EBF9B68250F3}" type="slidenum">
              <a:rPr lang="de-DE" smtClean="0"/>
              <a:pPr/>
              <a:t>25</a:t>
            </a:fld>
            <a:endParaRPr lang="de-DE" dirty="0"/>
          </a:p>
        </p:txBody>
      </p:sp>
      <p:sp>
        <p:nvSpPr>
          <p:cNvPr id="2" name="Titel 1"/>
          <p:cNvSpPr>
            <a:spLocks noGrp="1"/>
          </p:cNvSpPr>
          <p:nvPr>
            <p:ph type="title"/>
          </p:nvPr>
        </p:nvSpPr>
        <p:spPr/>
        <p:txBody>
          <a:bodyPr/>
          <a:lstStyle/>
          <a:p>
            <a:r>
              <a:rPr lang="de-DE" dirty="0"/>
              <a:t>Belastung und Beanspruchung</a:t>
            </a:r>
          </a:p>
        </p:txBody>
      </p:sp>
      <p:sp>
        <p:nvSpPr>
          <p:cNvPr id="13" name="Title 3">
            <a:extLst>
              <a:ext uri="{FF2B5EF4-FFF2-40B4-BE49-F238E27FC236}">
                <a16:creationId xmlns:a16="http://schemas.microsoft.com/office/drawing/2014/main" id="{DFBAD919-681E-924E-8BC5-B1A6DA978DF6}"/>
              </a:ext>
            </a:extLst>
          </p:cNvPr>
          <p:cNvSpPr txBox="1">
            <a:spLocks/>
          </p:cNvSpPr>
          <p:nvPr/>
        </p:nvSpPr>
        <p:spPr>
          <a:xfrm>
            <a:off x="1685132" y="360363"/>
            <a:ext cx="8821737" cy="957262"/>
          </a:xfrm>
          <a:prstGeom prst="rect">
            <a:avLst/>
          </a:prstGeom>
        </p:spPr>
        <p:txBody>
          <a:bodyPr vert="horz" lIns="90000" tIns="0" rIns="90000" bIns="0" rtlCol="0" anchor="b" anchorCtr="0">
            <a:no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endParaRPr lang="de-DE" dirty="0"/>
          </a:p>
        </p:txBody>
      </p:sp>
      <p:sp>
        <p:nvSpPr>
          <p:cNvPr id="6" name="Rechteck 5">
            <a:extLst>
              <a:ext uri="{FF2B5EF4-FFF2-40B4-BE49-F238E27FC236}">
                <a16:creationId xmlns:a16="http://schemas.microsoft.com/office/drawing/2014/main" id="{B320EBE3-72DB-9C4C-B037-632FA8061D77}"/>
              </a:ext>
            </a:extLst>
          </p:cNvPr>
          <p:cNvSpPr/>
          <p:nvPr/>
        </p:nvSpPr>
        <p:spPr>
          <a:xfrm>
            <a:off x="238273" y="1857375"/>
            <a:ext cx="4137831" cy="553998"/>
          </a:xfrm>
          <a:prstGeom prst="rect">
            <a:avLst/>
          </a:prstGeom>
          <a:solidFill>
            <a:srgbClr val="9DB9C4"/>
          </a:solidFill>
        </p:spPr>
        <p:txBody>
          <a:bodyPr wrap="square">
            <a:spAutoFit/>
          </a:bodyPr>
          <a:lstStyle/>
          <a:p>
            <a:pPr algn="ctr">
              <a:spcAft>
                <a:spcPts val="1200"/>
              </a:spcAft>
            </a:pPr>
            <a:r>
              <a:rPr lang="de-DE" sz="3000" dirty="0"/>
              <a:t>Belastung</a:t>
            </a:r>
          </a:p>
        </p:txBody>
      </p:sp>
      <p:sp>
        <p:nvSpPr>
          <p:cNvPr id="8" name="Dreieck 7">
            <a:extLst>
              <a:ext uri="{FF2B5EF4-FFF2-40B4-BE49-F238E27FC236}">
                <a16:creationId xmlns:a16="http://schemas.microsoft.com/office/drawing/2014/main" id="{1A015EAB-7F97-3046-BF5E-30ED0D53F84A}"/>
              </a:ext>
            </a:extLst>
          </p:cNvPr>
          <p:cNvSpPr/>
          <p:nvPr/>
        </p:nvSpPr>
        <p:spPr>
          <a:xfrm rot="10800000">
            <a:off x="2048026" y="2411374"/>
            <a:ext cx="518323" cy="887487"/>
          </a:xfrm>
          <a:prstGeom prst="triangle">
            <a:avLst/>
          </a:prstGeom>
          <a:solidFill>
            <a:srgbClr val="9DB9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sp>
        <p:nvSpPr>
          <p:cNvPr id="14" name="Rechteck 13">
            <a:extLst>
              <a:ext uri="{FF2B5EF4-FFF2-40B4-BE49-F238E27FC236}">
                <a16:creationId xmlns:a16="http://schemas.microsoft.com/office/drawing/2014/main" id="{1500D7F7-AB3A-5B42-BB18-CA7240D964E0}"/>
              </a:ext>
            </a:extLst>
          </p:cNvPr>
          <p:cNvSpPr/>
          <p:nvPr/>
        </p:nvSpPr>
        <p:spPr>
          <a:xfrm>
            <a:off x="238273" y="3286919"/>
            <a:ext cx="4137831" cy="553998"/>
          </a:xfrm>
          <a:prstGeom prst="rect">
            <a:avLst/>
          </a:prstGeom>
          <a:solidFill>
            <a:srgbClr val="9DB9C4"/>
          </a:solidFill>
        </p:spPr>
        <p:txBody>
          <a:bodyPr wrap="square">
            <a:spAutoFit/>
          </a:bodyPr>
          <a:lstStyle/>
          <a:p>
            <a:pPr algn="ctr">
              <a:spcAft>
                <a:spcPts val="1200"/>
              </a:spcAft>
            </a:pPr>
            <a:r>
              <a:rPr lang="de-DE" sz="3000" dirty="0"/>
              <a:t>Beanspruchung</a:t>
            </a:r>
          </a:p>
        </p:txBody>
      </p:sp>
      <p:sp>
        <p:nvSpPr>
          <p:cNvPr id="15" name="Dreieck 14">
            <a:extLst>
              <a:ext uri="{FF2B5EF4-FFF2-40B4-BE49-F238E27FC236}">
                <a16:creationId xmlns:a16="http://schemas.microsoft.com/office/drawing/2014/main" id="{83736CE5-B9AF-C546-9F6B-F1ED5497D1BA}"/>
              </a:ext>
            </a:extLst>
          </p:cNvPr>
          <p:cNvSpPr/>
          <p:nvPr/>
        </p:nvSpPr>
        <p:spPr>
          <a:xfrm rot="10800000">
            <a:off x="2048026" y="3840918"/>
            <a:ext cx="518323" cy="875545"/>
          </a:xfrm>
          <a:prstGeom prst="triangle">
            <a:avLst>
              <a:gd name="adj" fmla="val 53774"/>
            </a:avLst>
          </a:prstGeom>
          <a:solidFill>
            <a:srgbClr val="9DB9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sp>
        <p:nvSpPr>
          <p:cNvPr id="16" name="Rechteck 15">
            <a:extLst>
              <a:ext uri="{FF2B5EF4-FFF2-40B4-BE49-F238E27FC236}">
                <a16:creationId xmlns:a16="http://schemas.microsoft.com/office/drawing/2014/main" id="{65BDBCBB-2FF6-DF4D-ABDE-79A54DA0A63F}"/>
              </a:ext>
            </a:extLst>
          </p:cNvPr>
          <p:cNvSpPr/>
          <p:nvPr/>
        </p:nvSpPr>
        <p:spPr>
          <a:xfrm>
            <a:off x="238273" y="4716463"/>
            <a:ext cx="4137831" cy="553998"/>
          </a:xfrm>
          <a:prstGeom prst="rect">
            <a:avLst/>
          </a:prstGeom>
          <a:solidFill>
            <a:srgbClr val="9DB9C4"/>
          </a:solidFill>
        </p:spPr>
        <p:txBody>
          <a:bodyPr wrap="square">
            <a:spAutoFit/>
          </a:bodyPr>
          <a:lstStyle/>
          <a:p>
            <a:pPr algn="ctr">
              <a:spcAft>
                <a:spcPts val="1200"/>
              </a:spcAft>
            </a:pPr>
            <a:r>
              <a:rPr lang="de-DE" sz="3000" dirty="0"/>
              <a:t>Beanspruchungsfolgen</a:t>
            </a:r>
          </a:p>
        </p:txBody>
      </p:sp>
      <p:sp>
        <p:nvSpPr>
          <p:cNvPr id="9" name="Rectangle 9">
            <a:extLst>
              <a:ext uri="{FF2B5EF4-FFF2-40B4-BE49-F238E27FC236}">
                <a16:creationId xmlns:a16="http://schemas.microsoft.com/office/drawing/2014/main" id="{D48425EA-5750-EB42-B25D-5A9AD50C81B0}"/>
              </a:ext>
            </a:extLst>
          </p:cNvPr>
          <p:cNvSpPr>
            <a:spLocks noChangeArrowheads="1"/>
          </p:cNvSpPr>
          <p:nvPr/>
        </p:nvSpPr>
        <p:spPr bwMode="auto">
          <a:xfrm>
            <a:off x="6094516" y="2285951"/>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0" name="Rectangle 10">
            <a:extLst>
              <a:ext uri="{FF2B5EF4-FFF2-40B4-BE49-F238E27FC236}">
                <a16:creationId xmlns:a16="http://schemas.microsoft.com/office/drawing/2014/main" id="{187B6D01-0E51-9B4A-AC72-D343259A7218}"/>
              </a:ext>
            </a:extLst>
          </p:cNvPr>
          <p:cNvSpPr>
            <a:spLocks noChangeArrowheads="1"/>
          </p:cNvSpPr>
          <p:nvPr/>
        </p:nvSpPr>
        <p:spPr bwMode="auto">
          <a:xfrm rot="10800000" flipV="1">
            <a:off x="4491674" y="1855617"/>
            <a:ext cx="7459026"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de-DE" altLang="de-DE" sz="2400" dirty="0">
                <a:ea typeface="Calibri" panose="020F0502020204030204" pitchFamily="34" charset="0"/>
                <a:cs typeface="Times New Roman" panose="02020603050405020304" pitchFamily="18" charset="0"/>
              </a:rPr>
              <a:t>Äußere Bedingungen und Anforderungen,</a:t>
            </a:r>
            <a:br>
              <a:rPr lang="de-DE" altLang="de-DE" sz="2400" dirty="0">
                <a:ea typeface="Calibri" panose="020F0502020204030204" pitchFamily="34" charset="0"/>
                <a:cs typeface="Times New Roman" panose="02020603050405020304" pitchFamily="18" charset="0"/>
              </a:rPr>
            </a:br>
            <a:r>
              <a:rPr lang="de-DE" altLang="de-DE" sz="2400" dirty="0">
                <a:ea typeface="Calibri" panose="020F0502020204030204" pitchFamily="34" charset="0"/>
                <a:cs typeface="Times New Roman" panose="02020603050405020304" pitchFamily="18" charset="0"/>
              </a:rPr>
              <a:t>die auf eine Person einwirken</a:t>
            </a:r>
            <a:r>
              <a:rPr lang="de-DE" altLang="de-DE" sz="2400" dirty="0"/>
              <a:t> </a:t>
            </a:r>
          </a:p>
        </p:txBody>
      </p:sp>
      <p:sp>
        <p:nvSpPr>
          <p:cNvPr id="21" name="Rectangle 10">
            <a:extLst>
              <a:ext uri="{FF2B5EF4-FFF2-40B4-BE49-F238E27FC236}">
                <a16:creationId xmlns:a16="http://schemas.microsoft.com/office/drawing/2014/main" id="{5B89ED3E-D088-5F4D-B127-A47758FDD666}"/>
              </a:ext>
            </a:extLst>
          </p:cNvPr>
          <p:cNvSpPr>
            <a:spLocks noChangeArrowheads="1"/>
          </p:cNvSpPr>
          <p:nvPr/>
        </p:nvSpPr>
        <p:spPr bwMode="auto">
          <a:xfrm rot="10800000" flipV="1">
            <a:off x="4491674" y="3283540"/>
            <a:ext cx="7459025"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de-DE" sz="2400" dirty="0"/>
              <a:t>Unmittelbare Reaktion der Person,</a:t>
            </a:r>
            <a:br>
              <a:rPr lang="de-DE" sz="2400" dirty="0"/>
            </a:br>
            <a:r>
              <a:rPr lang="de-DE" sz="2400" dirty="0"/>
              <a:t>in Abhängigkeit ihrer individuellen Merkmale </a:t>
            </a:r>
            <a:endParaRPr lang="de-DE" altLang="de-DE" sz="2400" dirty="0"/>
          </a:p>
        </p:txBody>
      </p:sp>
      <p:sp>
        <p:nvSpPr>
          <p:cNvPr id="22" name="Rectangle 10">
            <a:extLst>
              <a:ext uri="{FF2B5EF4-FFF2-40B4-BE49-F238E27FC236}">
                <a16:creationId xmlns:a16="http://schemas.microsoft.com/office/drawing/2014/main" id="{38E0F551-000E-984F-ADED-D39EE8EC736E}"/>
              </a:ext>
            </a:extLst>
          </p:cNvPr>
          <p:cNvSpPr>
            <a:spLocks noChangeArrowheads="1"/>
          </p:cNvSpPr>
          <p:nvPr/>
        </p:nvSpPr>
        <p:spPr bwMode="auto">
          <a:xfrm rot="10800000" flipV="1">
            <a:off x="4491674" y="4711462"/>
            <a:ext cx="7459024"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de-DE" sz="2400" dirty="0"/>
              <a:t>z. B. Unfall, Gesundheitsschaden</a:t>
            </a:r>
          </a:p>
        </p:txBody>
      </p:sp>
    </p:spTree>
    <p:extLst>
      <p:ext uri="{BB962C8B-B14F-4D97-AF65-F5344CB8AC3E}">
        <p14:creationId xmlns:p14="http://schemas.microsoft.com/office/powerpoint/2010/main" val="261737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C14075F3-F5BF-419D-BE50-EBF9B68250F3}" type="slidenum">
              <a:rPr lang="de-DE" smtClean="0"/>
              <a:pPr/>
              <a:t>26</a:t>
            </a:fld>
            <a:endParaRPr lang="de-DE" dirty="0"/>
          </a:p>
        </p:txBody>
      </p:sp>
      <p:sp>
        <p:nvSpPr>
          <p:cNvPr id="2" name="Titel 1"/>
          <p:cNvSpPr>
            <a:spLocks noGrp="1"/>
          </p:cNvSpPr>
          <p:nvPr>
            <p:ph type="title"/>
          </p:nvPr>
        </p:nvSpPr>
        <p:spPr/>
        <p:txBody>
          <a:bodyPr/>
          <a:lstStyle/>
          <a:p>
            <a:r>
              <a:rPr lang="de-DE" dirty="0"/>
              <a:t>Belastung und Beanspruchung – Was also tun?</a:t>
            </a:r>
          </a:p>
        </p:txBody>
      </p:sp>
      <p:sp>
        <p:nvSpPr>
          <p:cNvPr id="3" name="Inhaltsplatzhalter 2"/>
          <p:cNvSpPr>
            <a:spLocks noGrp="1"/>
          </p:cNvSpPr>
          <p:nvPr>
            <p:ph idx="1"/>
          </p:nvPr>
        </p:nvSpPr>
        <p:spPr/>
        <p:txBody>
          <a:bodyPr/>
          <a:lstStyle/>
          <a:p>
            <a:pPr marL="266700" indent="-266700">
              <a:spcAft>
                <a:spcPts val="1200"/>
              </a:spcAft>
              <a:buFont typeface="Arial" panose="020B0604020202020204" pitchFamily="34" charset="0"/>
              <a:buChar char="•"/>
            </a:pPr>
            <a:r>
              <a:rPr lang="de-DE" sz="2400" dirty="0"/>
              <a:t>Belastungen reduzieren</a:t>
            </a:r>
          </a:p>
          <a:p>
            <a:pPr marL="266700" indent="-266700">
              <a:spcAft>
                <a:spcPts val="1200"/>
              </a:spcAft>
              <a:buFont typeface="Arial" panose="020B0604020202020204" pitchFamily="34" charset="0"/>
              <a:buChar char="•"/>
            </a:pPr>
            <a:r>
              <a:rPr lang="de-DE" sz="2400" dirty="0"/>
              <a:t>Belastbarkeit erhöhen</a:t>
            </a:r>
          </a:p>
          <a:p>
            <a:pPr marL="266700" indent="-266700">
              <a:spcAft>
                <a:spcPts val="1200"/>
              </a:spcAft>
              <a:buFont typeface="Arial" panose="020B0604020202020204" pitchFamily="34" charset="0"/>
              <a:buChar char="•"/>
            </a:pPr>
            <a:r>
              <a:rPr lang="de-DE" sz="2400" dirty="0"/>
              <a:t>Abläufe üben</a:t>
            </a:r>
          </a:p>
          <a:p>
            <a:pPr marL="266700" indent="-266700">
              <a:spcAft>
                <a:spcPts val="1200"/>
              </a:spcAft>
              <a:buFont typeface="Arial" panose="020B0604020202020204" pitchFamily="34" charset="0"/>
              <a:buChar char="•"/>
            </a:pPr>
            <a:r>
              <a:rPr lang="de-DE" sz="2400" dirty="0"/>
              <a:t>Bei Verkehrsteilnahme andere Gedanken beiseiteschieben, Sorgen „abschalten“</a:t>
            </a:r>
          </a:p>
          <a:p>
            <a:pPr marL="586311" lvl="1" indent="-342900">
              <a:spcAft>
                <a:spcPts val="1200"/>
              </a:spcAft>
              <a:buFont typeface="Arial" panose="020B0604020202020204" pitchFamily="34" charset="0"/>
              <a:buChar char="→"/>
            </a:pPr>
            <a:r>
              <a:rPr lang="de-DE" sz="2400" i="1"/>
              <a:t>Mach‘ </a:t>
            </a:r>
            <a:r>
              <a:rPr lang="de-DE" sz="2400" i="1" dirty="0"/>
              <a:t>den Kopf frei!</a:t>
            </a:r>
          </a:p>
          <a:p>
            <a:pPr marL="586311" lvl="1" indent="-342900">
              <a:spcAft>
                <a:spcPts val="1200"/>
              </a:spcAft>
              <a:buFont typeface="Arial" panose="020B0604020202020204" pitchFamily="34" charset="0"/>
              <a:buChar char="→"/>
            </a:pPr>
            <a:r>
              <a:rPr lang="de-DE" sz="2400" i="1" dirty="0"/>
              <a:t>Darüber denke ich jetzt nicht nach!</a:t>
            </a:r>
          </a:p>
          <a:p>
            <a:pPr marL="586311" lvl="1" indent="-342900">
              <a:spcAft>
                <a:spcPts val="1200"/>
              </a:spcAft>
              <a:buFont typeface="Arial" panose="020B0604020202020204" pitchFamily="34" charset="0"/>
              <a:buChar char="→"/>
            </a:pPr>
            <a:endParaRPr lang="de-DE" sz="2400" dirty="0"/>
          </a:p>
        </p:txBody>
      </p:sp>
      <p:sp>
        <p:nvSpPr>
          <p:cNvPr id="13" name="Title 3">
            <a:extLst>
              <a:ext uri="{FF2B5EF4-FFF2-40B4-BE49-F238E27FC236}">
                <a16:creationId xmlns:a16="http://schemas.microsoft.com/office/drawing/2014/main" id="{DFBAD919-681E-924E-8BC5-B1A6DA978DF6}"/>
              </a:ext>
            </a:extLst>
          </p:cNvPr>
          <p:cNvSpPr txBox="1">
            <a:spLocks/>
          </p:cNvSpPr>
          <p:nvPr/>
        </p:nvSpPr>
        <p:spPr>
          <a:xfrm>
            <a:off x="1685132" y="360363"/>
            <a:ext cx="8821737" cy="957262"/>
          </a:xfrm>
          <a:prstGeom prst="rect">
            <a:avLst/>
          </a:prstGeom>
        </p:spPr>
        <p:txBody>
          <a:bodyPr vert="horz" lIns="90000" tIns="0" rIns="90000" bIns="0" rtlCol="0" anchor="b" anchorCtr="0">
            <a:no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endParaRPr lang="de-DE" dirty="0"/>
          </a:p>
        </p:txBody>
      </p:sp>
      <p:sp>
        <p:nvSpPr>
          <p:cNvPr id="7" name="Interaktive Schaltfläche: Zurückkehren 6">
            <a:hlinkClick r:id="rId3" action="ppaction://hlinksldjump" highlightClick="1"/>
          </p:cNvPr>
          <p:cNvSpPr/>
          <p:nvPr/>
        </p:nvSpPr>
        <p:spPr>
          <a:xfrm>
            <a:off x="11437056" y="5752963"/>
            <a:ext cx="513644" cy="513644"/>
          </a:xfrm>
          <a:prstGeom prst="actionButtonRetur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Interaktive Schaltfläche: Ende 8">
            <a:hlinkClick r:id="rId4" action="ppaction://hlinksldjump"/>
          </p:cNvPr>
          <p:cNvSpPr>
            <a:spLocks noChangeAspect="1"/>
          </p:cNvSpPr>
          <p:nvPr/>
        </p:nvSpPr>
        <p:spPr>
          <a:xfrm>
            <a:off x="10745017" y="5752963"/>
            <a:ext cx="539999" cy="539999"/>
          </a:xfrm>
          <a:prstGeom prst="actionButtonEnd">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spTree>
    <p:extLst>
      <p:ext uri="{BB962C8B-B14F-4D97-AF65-F5344CB8AC3E}">
        <p14:creationId xmlns:p14="http://schemas.microsoft.com/office/powerpoint/2010/main" val="12232747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Themenauswahl</a:t>
            </a:r>
          </a:p>
        </p:txBody>
      </p:sp>
      <p:sp>
        <p:nvSpPr>
          <p:cNvPr id="4" name="Foliennummernplatzhalter 3"/>
          <p:cNvSpPr>
            <a:spLocks noGrp="1"/>
          </p:cNvSpPr>
          <p:nvPr>
            <p:ph type="sldNum" sz="quarter" idx="12"/>
          </p:nvPr>
        </p:nvSpPr>
        <p:spPr/>
        <p:txBody>
          <a:bodyPr/>
          <a:lstStyle/>
          <a:p>
            <a:fld id="{C14075F3-F5BF-419D-BE50-EBF9B68250F3}" type="slidenum">
              <a:rPr lang="de-DE" smtClean="0"/>
              <a:pPr/>
              <a:t>27</a:t>
            </a:fld>
            <a:endParaRPr lang="de-DE" dirty="0"/>
          </a:p>
        </p:txBody>
      </p:sp>
      <p:sp>
        <p:nvSpPr>
          <p:cNvPr id="6" name="Textplatzhalter 5"/>
          <p:cNvSpPr>
            <a:spLocks noGrp="1"/>
          </p:cNvSpPr>
          <p:nvPr>
            <p:ph type="body" sz="quarter" idx="13"/>
          </p:nvPr>
        </p:nvSpPr>
        <p:spPr/>
        <p:txBody>
          <a:bodyPr>
            <a:normAutofit fontScale="92500" lnSpcReduction="10000"/>
          </a:bodyPr>
          <a:lstStyle/>
          <a:p>
            <a:endParaRPr lang="de-DE" dirty="0"/>
          </a:p>
        </p:txBody>
      </p:sp>
      <p:sp>
        <p:nvSpPr>
          <p:cNvPr id="7" name="Textplatzhalter 6"/>
          <p:cNvSpPr>
            <a:spLocks noGrp="1"/>
          </p:cNvSpPr>
          <p:nvPr>
            <p:ph type="body" sz="quarter" idx="14"/>
          </p:nvPr>
        </p:nvSpPr>
        <p:spPr/>
        <p:txBody>
          <a:bodyPr>
            <a:normAutofit fontScale="92500" lnSpcReduction="10000"/>
          </a:bodyPr>
          <a:lstStyle/>
          <a:p>
            <a:r>
              <a:rPr lang="de-DE" dirty="0"/>
              <a:t>Ablenkung im Straßenverkehr</a:t>
            </a:r>
          </a:p>
        </p:txBody>
      </p:sp>
      <p:sp>
        <p:nvSpPr>
          <p:cNvPr id="8" name="Textplatzhalter 7"/>
          <p:cNvSpPr>
            <a:spLocks noGrp="1"/>
          </p:cNvSpPr>
          <p:nvPr>
            <p:ph type="body" sz="quarter" idx="15"/>
          </p:nvPr>
        </p:nvSpPr>
        <p:spPr/>
        <p:txBody>
          <a:bodyPr>
            <a:normAutofit fontScale="92500" lnSpcReduction="10000"/>
          </a:bodyPr>
          <a:lstStyle/>
          <a:p>
            <a:endParaRPr lang="de-DE" dirty="0"/>
          </a:p>
        </p:txBody>
      </p:sp>
      <p:sp>
        <p:nvSpPr>
          <p:cNvPr id="9" name="Textplatzhalter 8"/>
          <p:cNvSpPr>
            <a:spLocks noGrp="1"/>
          </p:cNvSpPr>
          <p:nvPr>
            <p:ph type="body" sz="quarter" idx="16"/>
          </p:nvPr>
        </p:nvSpPr>
        <p:spPr>
          <a:solidFill>
            <a:schemeClr val="bg1">
              <a:lumMod val="95000"/>
            </a:schemeClr>
          </a:solidFill>
        </p:spPr>
        <p:txBody>
          <a:bodyPr vert="horz" lIns="162000" tIns="45720" rIns="162000" bIns="45720" rtlCol="0" anchor="ctr">
            <a:normAutofit fontScale="92500" lnSpcReduction="10000"/>
          </a:bodyPr>
          <a:lstStyle/>
          <a:p>
            <a:r>
              <a:rPr lang="de-DE" dirty="0"/>
              <a:t>Ablenkung durch Smartphones</a:t>
            </a:r>
          </a:p>
        </p:txBody>
      </p:sp>
      <p:sp>
        <p:nvSpPr>
          <p:cNvPr id="10" name="Textplatzhalter 9"/>
          <p:cNvSpPr>
            <a:spLocks noGrp="1"/>
          </p:cNvSpPr>
          <p:nvPr>
            <p:ph type="body" sz="quarter" idx="17"/>
          </p:nvPr>
        </p:nvSpPr>
        <p:spPr/>
        <p:txBody>
          <a:bodyPr>
            <a:normAutofit fontScale="92500" lnSpcReduction="10000"/>
          </a:bodyPr>
          <a:lstStyle/>
          <a:p>
            <a:endParaRPr lang="de-DE"/>
          </a:p>
        </p:txBody>
      </p:sp>
      <p:sp>
        <p:nvSpPr>
          <p:cNvPr id="11" name="Textplatzhalter 10"/>
          <p:cNvSpPr>
            <a:spLocks noGrp="1"/>
          </p:cNvSpPr>
          <p:nvPr>
            <p:ph type="body" sz="quarter" idx="18"/>
          </p:nvPr>
        </p:nvSpPr>
        <p:spPr>
          <a:solidFill>
            <a:schemeClr val="bg1">
              <a:lumMod val="95000"/>
            </a:schemeClr>
          </a:solidFill>
        </p:spPr>
        <p:txBody>
          <a:bodyPr vert="horz" lIns="162000" tIns="45720" rIns="162000" bIns="45720" rtlCol="0" anchor="ctr">
            <a:normAutofit fontScale="92500" lnSpcReduction="10000"/>
          </a:bodyPr>
          <a:lstStyle/>
          <a:p>
            <a:r>
              <a:rPr lang="de-DE" dirty="0"/>
              <a:t>Belastung und Beanspruchung</a:t>
            </a:r>
          </a:p>
        </p:txBody>
      </p:sp>
      <p:sp>
        <p:nvSpPr>
          <p:cNvPr id="12" name="Textplatzhalter 11"/>
          <p:cNvSpPr>
            <a:spLocks noGrp="1"/>
          </p:cNvSpPr>
          <p:nvPr>
            <p:ph type="body" sz="quarter" idx="19"/>
          </p:nvPr>
        </p:nvSpPr>
        <p:spPr/>
        <p:txBody>
          <a:bodyPr>
            <a:normAutofit fontScale="92500" lnSpcReduction="10000"/>
          </a:bodyPr>
          <a:lstStyle/>
          <a:p>
            <a:endParaRPr lang="de-DE"/>
          </a:p>
        </p:txBody>
      </p:sp>
      <p:sp>
        <p:nvSpPr>
          <p:cNvPr id="15" name="Textplatzhalter 14"/>
          <p:cNvSpPr>
            <a:spLocks noGrp="1"/>
          </p:cNvSpPr>
          <p:nvPr>
            <p:ph type="body" sz="quarter" idx="20"/>
          </p:nvPr>
        </p:nvSpPr>
        <p:spPr>
          <a:solidFill>
            <a:schemeClr val="accent1"/>
          </a:solidFill>
        </p:spPr>
        <p:txBody>
          <a:bodyPr vert="horz" lIns="72000" tIns="45720" rIns="72000" bIns="45720" rtlCol="0" anchor="ctr">
            <a:normAutofit fontScale="92500" lnSpcReduction="10000"/>
          </a:bodyPr>
          <a:lstStyle/>
          <a:p>
            <a:r>
              <a:rPr lang="de-DE" dirty="0">
                <a:solidFill>
                  <a:schemeClr val="bg1"/>
                </a:solidFill>
              </a:rPr>
              <a:t>Selbstüberschätzung</a:t>
            </a:r>
          </a:p>
        </p:txBody>
      </p:sp>
      <p:sp>
        <p:nvSpPr>
          <p:cNvPr id="16" name="Textplatzhalter 15"/>
          <p:cNvSpPr>
            <a:spLocks noGrp="1"/>
          </p:cNvSpPr>
          <p:nvPr>
            <p:ph type="body" sz="quarter" idx="21"/>
          </p:nvPr>
        </p:nvSpPr>
        <p:spPr/>
        <p:txBody>
          <a:bodyPr>
            <a:normAutofit fontScale="92500" lnSpcReduction="10000"/>
          </a:bodyPr>
          <a:lstStyle/>
          <a:p>
            <a:endParaRPr lang="de-DE"/>
          </a:p>
        </p:txBody>
      </p:sp>
      <p:sp>
        <p:nvSpPr>
          <p:cNvPr id="17" name="Textplatzhalter 16"/>
          <p:cNvSpPr>
            <a:spLocks noGrp="1"/>
          </p:cNvSpPr>
          <p:nvPr>
            <p:ph type="body" sz="quarter" idx="22"/>
          </p:nvPr>
        </p:nvSpPr>
        <p:spPr/>
        <p:txBody>
          <a:bodyPr>
            <a:normAutofit fontScale="92500" lnSpcReduction="10000"/>
          </a:bodyPr>
          <a:lstStyle/>
          <a:p>
            <a:r>
              <a:rPr lang="de-DE" dirty="0"/>
              <a:t>Ungewohnte Situationen oder Fahrzeuge</a:t>
            </a:r>
          </a:p>
        </p:txBody>
      </p:sp>
    </p:spTree>
    <p:extLst>
      <p:ext uri="{BB962C8B-B14F-4D97-AF65-F5344CB8AC3E}">
        <p14:creationId xmlns:p14="http://schemas.microsoft.com/office/powerpoint/2010/main" val="38542735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fik 3">
            <a:extLst>
              <a:ext uri="{FF2B5EF4-FFF2-40B4-BE49-F238E27FC236}">
                <a16:creationId xmlns:a16="http://schemas.microsoft.com/office/drawing/2014/main" id="{0BCB4C5F-FBE8-8645-B475-92240002D346}"/>
              </a:ext>
            </a:extLst>
          </p:cNvPr>
          <p:cNvPicPr>
            <a:picLocks noChangeAspect="1"/>
          </p:cNvPicPr>
          <p:nvPr/>
        </p:nvPicPr>
        <p:blipFill>
          <a:blip r:embed="rId3"/>
          <a:stretch>
            <a:fillRect/>
          </a:stretch>
        </p:blipFill>
        <p:spPr>
          <a:xfrm>
            <a:off x="-774117" y="1"/>
            <a:ext cx="12966117" cy="6857999"/>
          </a:xfrm>
          <a:prstGeom prst="rect">
            <a:avLst/>
          </a:prstGeom>
        </p:spPr>
      </p:pic>
      <p:sp>
        <p:nvSpPr>
          <p:cNvPr id="17" name="Titel 1"/>
          <p:cNvSpPr txBox="1">
            <a:spLocks/>
          </p:cNvSpPr>
          <p:nvPr/>
        </p:nvSpPr>
        <p:spPr>
          <a:xfrm>
            <a:off x="1524000" y="5697538"/>
            <a:ext cx="9144000" cy="989012"/>
          </a:xfrm>
          <a:prstGeom prst="rect">
            <a:avLst/>
          </a:prstGeom>
        </p:spPr>
        <p:txBody>
          <a:bodyPr vert="horz" lIns="91440" tIns="45720" rIns="91440" bIns="45720" rtlCol="0" anchor="b">
            <a:normAutofit/>
          </a:bodyPr>
          <a:lstStyle>
            <a:lvl1pPr algn="l" defTabSz="1219170" rtl="0" eaLnBrk="1" latinLnBrk="0" hangingPunct="1">
              <a:lnSpc>
                <a:spcPct val="90000"/>
              </a:lnSpc>
              <a:spcBef>
                <a:spcPct val="0"/>
              </a:spcBef>
              <a:buNone/>
              <a:defRPr sz="3200" b="1" kern="1200">
                <a:solidFill>
                  <a:schemeClr val="accent1"/>
                </a:solidFill>
                <a:latin typeface="+mj-lt"/>
                <a:ea typeface="+mj-ea"/>
                <a:cs typeface="+mj-cs"/>
              </a:defRPr>
            </a:lvl1pPr>
          </a:lstStyle>
          <a:p>
            <a:pPr algn="ctr" defTabSz="914400">
              <a:spcAft>
                <a:spcPts val="600"/>
              </a:spcAft>
            </a:pPr>
            <a:r>
              <a:rPr lang="en-US" sz="4200" i="1" dirty="0" err="1">
                <a:solidFill>
                  <a:srgbClr val="FFFFFF"/>
                </a:solidFill>
              </a:rPr>
              <a:t>Selbstüberschätzung</a:t>
            </a:r>
            <a:endParaRPr lang="en-US" sz="4200" dirty="0">
              <a:solidFill>
                <a:srgbClr val="FFFFFF"/>
              </a:solidFill>
            </a:endParaRPr>
          </a:p>
        </p:txBody>
      </p:sp>
      <p:sp>
        <p:nvSpPr>
          <p:cNvPr id="3" name="Foliennummernplatzhalter 2"/>
          <p:cNvSpPr>
            <a:spLocks noGrp="1"/>
          </p:cNvSpPr>
          <p:nvPr>
            <p:ph type="sldNum" sz="quarter" idx="4294967295"/>
          </p:nvPr>
        </p:nvSpPr>
        <p:spPr>
          <a:xfrm>
            <a:off x="9296400" y="6484620"/>
            <a:ext cx="2743200" cy="287654"/>
          </a:xfrm>
        </p:spPr>
        <p:txBody>
          <a:bodyPr vert="horz" lIns="91440" tIns="45720" rIns="91440" bIns="45720" rtlCol="0" anchor="ctr">
            <a:normAutofit/>
          </a:bodyPr>
          <a:lstStyle/>
          <a:p>
            <a:pPr defTabSz="914400">
              <a:spcAft>
                <a:spcPts val="600"/>
              </a:spcAft>
              <a:defRPr/>
            </a:pPr>
            <a:fld id="{C14075F3-F5BF-419D-BE50-EBF9B68250F3}" type="slidenum">
              <a:rPr lang="en-US" sz="900">
                <a:solidFill>
                  <a:srgbClr val="FFFFFF"/>
                </a:solidFill>
              </a:rPr>
              <a:pPr defTabSz="914400">
                <a:spcAft>
                  <a:spcPts val="600"/>
                </a:spcAft>
                <a:defRPr/>
              </a:pPr>
              <a:t>28</a:t>
            </a:fld>
            <a:endParaRPr lang="en-US" sz="900" dirty="0">
              <a:solidFill>
                <a:srgbClr val="FFFFFF"/>
              </a:solidFill>
            </a:endParaRPr>
          </a:p>
        </p:txBody>
      </p:sp>
    </p:spTree>
    <p:extLst>
      <p:ext uri="{BB962C8B-B14F-4D97-AF65-F5344CB8AC3E}">
        <p14:creationId xmlns:p14="http://schemas.microsoft.com/office/powerpoint/2010/main" val="487504534"/>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C14075F3-F5BF-419D-BE50-EBF9B68250F3}" type="slidenum">
              <a:rPr lang="de-DE" smtClean="0"/>
              <a:pPr/>
              <a:t>29</a:t>
            </a:fld>
            <a:endParaRPr lang="de-DE" dirty="0"/>
          </a:p>
        </p:txBody>
      </p:sp>
      <p:sp>
        <p:nvSpPr>
          <p:cNvPr id="2" name="Titel 1"/>
          <p:cNvSpPr>
            <a:spLocks noGrp="1"/>
          </p:cNvSpPr>
          <p:nvPr>
            <p:ph type="title"/>
          </p:nvPr>
        </p:nvSpPr>
        <p:spPr/>
        <p:txBody>
          <a:bodyPr/>
          <a:lstStyle/>
          <a:p>
            <a:r>
              <a:rPr lang="de-DE" dirty="0"/>
              <a:t>Wie kommt es dazu?</a:t>
            </a:r>
          </a:p>
        </p:txBody>
      </p:sp>
      <p:sp>
        <p:nvSpPr>
          <p:cNvPr id="5" name="Inhaltsplatzhalter 4"/>
          <p:cNvSpPr>
            <a:spLocks noGrp="1"/>
          </p:cNvSpPr>
          <p:nvPr>
            <p:ph idx="1"/>
          </p:nvPr>
        </p:nvSpPr>
        <p:spPr/>
        <p:txBody>
          <a:bodyPr>
            <a:normAutofit/>
          </a:bodyPr>
          <a:lstStyle/>
          <a:p>
            <a:r>
              <a:rPr lang="de-DE" sz="2400" dirty="0"/>
              <a:t>Risikokompetenz:	Bewusstes, kontrolliertes Eingehen von Risiken</a:t>
            </a:r>
          </a:p>
          <a:p>
            <a:endParaRPr lang="de-DE" sz="2400" dirty="0"/>
          </a:p>
          <a:p>
            <a:r>
              <a:rPr lang="de-DE" sz="2400" dirty="0"/>
              <a:t>Wichtig dafür:	Klarheit über Konsequenzen des Handelns</a:t>
            </a:r>
            <a:br>
              <a:rPr lang="de-DE" sz="2400" dirty="0"/>
            </a:br>
            <a:r>
              <a:rPr lang="de-DE" sz="2400" dirty="0"/>
              <a:t>		für sich selbst und das Gesamtsystem,</a:t>
            </a:r>
            <a:br>
              <a:rPr lang="de-DE" sz="2400" dirty="0"/>
            </a:br>
            <a:endParaRPr lang="de-DE" sz="2400" dirty="0"/>
          </a:p>
          <a:p>
            <a:r>
              <a:rPr lang="de-DE" sz="2400" dirty="0"/>
              <a:t>Sonst:		keine genaue Risikobestimmung durchführbar</a:t>
            </a:r>
          </a:p>
          <a:p>
            <a:endParaRPr lang="de-DE" sz="2400" dirty="0"/>
          </a:p>
          <a:p>
            <a:r>
              <a:rPr lang="de-DE" sz="2400" dirty="0"/>
              <a:t>Folge:		Aus Risikokompetenz wird Selbstüberschätzung </a:t>
            </a:r>
          </a:p>
        </p:txBody>
      </p:sp>
      <p:sp>
        <p:nvSpPr>
          <p:cNvPr id="12" name="Textplatzhalter 11"/>
          <p:cNvSpPr>
            <a:spLocks noGrp="1"/>
          </p:cNvSpPr>
          <p:nvPr>
            <p:ph type="body" sz="quarter" idx="18"/>
          </p:nvPr>
        </p:nvSpPr>
        <p:spPr>
          <a:xfrm>
            <a:off x="4252823" y="5746642"/>
            <a:ext cx="7687782" cy="395365"/>
          </a:xfrm>
        </p:spPr>
        <p:txBody>
          <a:bodyPr/>
          <a:lstStyle/>
          <a:p>
            <a:pPr algn="r"/>
            <a:r>
              <a:rPr lang="de-DE" dirty="0"/>
              <a:t>Foto: DVR; Quelle: Trimpop (1999)</a:t>
            </a:r>
          </a:p>
        </p:txBody>
      </p:sp>
      <p:sp>
        <p:nvSpPr>
          <p:cNvPr id="13" name="Title 3">
            <a:extLst>
              <a:ext uri="{FF2B5EF4-FFF2-40B4-BE49-F238E27FC236}">
                <a16:creationId xmlns:a16="http://schemas.microsoft.com/office/drawing/2014/main" id="{DFBAD919-681E-924E-8BC5-B1A6DA978DF6}"/>
              </a:ext>
            </a:extLst>
          </p:cNvPr>
          <p:cNvSpPr txBox="1">
            <a:spLocks/>
          </p:cNvSpPr>
          <p:nvPr/>
        </p:nvSpPr>
        <p:spPr>
          <a:xfrm>
            <a:off x="1685132" y="360363"/>
            <a:ext cx="8821737" cy="957262"/>
          </a:xfrm>
          <a:prstGeom prst="rect">
            <a:avLst/>
          </a:prstGeom>
        </p:spPr>
        <p:txBody>
          <a:bodyPr vert="horz" lIns="90000" tIns="0" rIns="90000" bIns="0" rtlCol="0" anchor="b" anchorCtr="0">
            <a:no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endParaRPr lang="de-DE" dirty="0"/>
          </a:p>
        </p:txBody>
      </p:sp>
    </p:spTree>
    <p:extLst>
      <p:ext uri="{BB962C8B-B14F-4D97-AF65-F5344CB8AC3E}">
        <p14:creationId xmlns:p14="http://schemas.microsoft.com/office/powerpoint/2010/main" val="2316522411"/>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de-DE" dirty="0"/>
              <a:t>Alleinunfälle</a:t>
            </a:r>
          </a:p>
        </p:txBody>
      </p:sp>
      <p:sp>
        <p:nvSpPr>
          <p:cNvPr id="13" name="Textplatzhalter 12"/>
          <p:cNvSpPr>
            <a:spLocks noGrp="1"/>
          </p:cNvSpPr>
          <p:nvPr>
            <p:ph type="body" sz="quarter" idx="14"/>
          </p:nvPr>
        </p:nvSpPr>
        <p:spPr>
          <a:xfrm>
            <a:off x="6103620" y="1600199"/>
            <a:ext cx="5907938" cy="3870297"/>
          </a:xfrm>
        </p:spPr>
        <p:txBody>
          <a:bodyPr/>
          <a:lstStyle/>
          <a:p>
            <a:pPr marL="342900" indent="-342900">
              <a:buFont typeface="Arial" panose="020B0604020202020204" pitchFamily="34" charset="0"/>
              <a:buChar char="•"/>
            </a:pPr>
            <a:r>
              <a:rPr lang="de-DE" sz="2000" dirty="0"/>
              <a:t>Alleinunfälle sind Unfälle, bei welchen nur ein Fahrzeug beteiligt ist.</a:t>
            </a:r>
          </a:p>
          <a:p>
            <a:pPr marL="342900" indent="-342900">
              <a:buFont typeface="Arial" panose="020B0604020202020204" pitchFamily="34" charset="0"/>
              <a:buChar char="•"/>
            </a:pPr>
            <a:r>
              <a:rPr lang="de-DE" sz="2000" dirty="0"/>
              <a:t>An Alleinunfällen Beteiligte gelten immer als Hauptunfallverursachende.</a:t>
            </a:r>
          </a:p>
          <a:p>
            <a:pPr marL="342900" indent="-342900">
              <a:buFont typeface="Arial" panose="020B0604020202020204" pitchFamily="34" charset="0"/>
              <a:buChar char="•"/>
            </a:pPr>
            <a:endParaRPr lang="de-DE" sz="2000" dirty="0"/>
          </a:p>
          <a:p>
            <a:pPr marL="358775" indent="-358775">
              <a:buFont typeface="Arial" panose="020B0604020202020204" pitchFamily="34" charset="0"/>
              <a:buChar char="→"/>
            </a:pPr>
            <a:r>
              <a:rPr lang="de-DE" sz="2000" i="1" dirty="0"/>
              <a:t>Das bedeutet: Nur eine Person ist aktiv beteiligt und verursacht den Unfall allein.</a:t>
            </a:r>
          </a:p>
          <a:p>
            <a:pPr marL="358775"/>
            <a:r>
              <a:rPr lang="de-DE" sz="2000" i="1" dirty="0"/>
              <a:t>War die Person nicht allein (in/auf dem Fahrzeug), können dennoch mehrere Menschen bei einem Alleinunfall verunglücken.</a:t>
            </a:r>
          </a:p>
          <a:p>
            <a:endParaRPr lang="de-DE" dirty="0"/>
          </a:p>
        </p:txBody>
      </p:sp>
      <p:sp>
        <p:nvSpPr>
          <p:cNvPr id="9" name="Foliennummernplatzhalter 5"/>
          <p:cNvSpPr>
            <a:spLocks noGrp="1"/>
          </p:cNvSpPr>
          <p:nvPr>
            <p:ph type="sldNum" sz="quarter" idx="17"/>
          </p:nvPr>
        </p:nvSpPr>
        <p:spPr/>
        <p:txBody>
          <a:bodyPr/>
          <a:lstStyle/>
          <a:p>
            <a:fld id="{C14075F3-F5BF-419D-BE50-EBF9B68250F3}" type="slidenum">
              <a:rPr lang="de-DE" smtClean="0"/>
              <a:pPr/>
              <a:t>3</a:t>
            </a:fld>
            <a:endParaRPr lang="de-DE" dirty="0"/>
          </a:p>
        </p:txBody>
      </p:sp>
      <p:sp>
        <p:nvSpPr>
          <p:cNvPr id="14" name="Textplatzhalter 13"/>
          <p:cNvSpPr>
            <a:spLocks noGrp="1"/>
          </p:cNvSpPr>
          <p:nvPr>
            <p:ph type="body" sz="quarter" idx="18"/>
          </p:nvPr>
        </p:nvSpPr>
        <p:spPr/>
        <p:txBody>
          <a:bodyPr vert="horz" lIns="0" tIns="0" rIns="0" bIns="0" rtlCol="0">
            <a:noAutofit/>
          </a:bodyPr>
          <a:lstStyle/>
          <a:p>
            <a:pPr algn="r"/>
            <a:r>
              <a:rPr lang="de-DE" dirty="0">
                <a:cs typeface="+mn-cs"/>
              </a:rPr>
              <a:t>Foto: </a:t>
            </a:r>
            <a:r>
              <a:rPr lang="en-US" dirty="0" err="1">
                <a:cs typeface="+mn-cs"/>
              </a:rPr>
              <a:t>Raí</a:t>
            </a:r>
            <a:r>
              <a:rPr lang="en-US" dirty="0">
                <a:cs typeface="+mn-cs"/>
              </a:rPr>
              <a:t> </a:t>
            </a:r>
            <a:r>
              <a:rPr lang="en-US" dirty="0" err="1">
                <a:cs typeface="+mn-cs"/>
              </a:rPr>
              <a:t>Camara</a:t>
            </a:r>
            <a:r>
              <a:rPr lang="en-US" dirty="0">
                <a:cs typeface="+mn-cs"/>
              </a:rPr>
              <a:t>/</a:t>
            </a:r>
            <a:r>
              <a:rPr lang="en-US" dirty="0" err="1">
                <a:cs typeface="+mn-cs"/>
              </a:rPr>
              <a:t>Unsplash</a:t>
            </a:r>
            <a:endParaRPr lang="de-DE" dirty="0">
              <a:cs typeface="+mn-cs"/>
            </a:endParaRPr>
          </a:p>
        </p:txBody>
      </p:sp>
      <p:pic>
        <p:nvPicPr>
          <p:cNvPr id="5" name="Bildplatzhalter 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629" r="629"/>
          <a:stretch>
            <a:fillRect/>
          </a:stretch>
        </p:blipFill>
        <p:spPr/>
      </p:pic>
      <p:pic>
        <p:nvPicPr>
          <p:cNvPr id="3" name="Grafik 2"/>
          <p:cNvPicPr>
            <a:picLocks noChangeAspect="1"/>
          </p:cNvPicPr>
          <p:nvPr/>
        </p:nvPicPr>
        <p:blipFill rotWithShape="1">
          <a:blip r:embed="rId4">
            <a:extLst>
              <a:ext uri="{28A0092B-C50C-407E-A947-70E740481C1C}">
                <a14:useLocalDpi xmlns:a14="http://schemas.microsoft.com/office/drawing/2010/main" val="0"/>
              </a:ext>
            </a:extLst>
          </a:blip>
          <a:srcRect l="884" r="74"/>
          <a:stretch/>
        </p:blipFill>
        <p:spPr>
          <a:xfrm>
            <a:off x="241300" y="1600199"/>
            <a:ext cx="5749849" cy="3870297"/>
          </a:xfrm>
          <a:prstGeom prst="rect">
            <a:avLst/>
          </a:prstGeom>
        </p:spPr>
      </p:pic>
    </p:spTree>
    <p:extLst>
      <p:ext uri="{BB962C8B-B14F-4D97-AF65-F5344CB8AC3E}">
        <p14:creationId xmlns:p14="http://schemas.microsoft.com/office/powerpoint/2010/main" val="38833368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p:cNvSpPr>
            <a:spLocks noGrp="1"/>
          </p:cNvSpPr>
          <p:nvPr>
            <p:ph type="body" sz="quarter" idx="14"/>
          </p:nvPr>
        </p:nvSpPr>
        <p:spPr/>
        <p:txBody>
          <a:bodyPr>
            <a:normAutofit/>
          </a:bodyPr>
          <a:lstStyle/>
          <a:p>
            <a:pPr marL="266700" indent="-266700">
              <a:spcAft>
                <a:spcPts val="1200"/>
              </a:spcAft>
              <a:buFont typeface="Arial" panose="020B0604020202020204" pitchFamily="34" charset="0"/>
              <a:buChar char="•"/>
            </a:pPr>
            <a:endParaRPr lang="de-DE" sz="2400" dirty="0"/>
          </a:p>
        </p:txBody>
      </p:sp>
      <p:sp>
        <p:nvSpPr>
          <p:cNvPr id="4" name="Foliennummernplatzhalter 3"/>
          <p:cNvSpPr>
            <a:spLocks noGrp="1"/>
          </p:cNvSpPr>
          <p:nvPr>
            <p:ph type="sldNum" sz="quarter" idx="18"/>
          </p:nvPr>
        </p:nvSpPr>
        <p:spPr/>
        <p:txBody>
          <a:bodyPr/>
          <a:lstStyle/>
          <a:p>
            <a:fld id="{C14075F3-F5BF-419D-BE50-EBF9B68250F3}" type="slidenum">
              <a:rPr lang="de-DE" smtClean="0"/>
              <a:pPr/>
              <a:t>30</a:t>
            </a:fld>
            <a:endParaRPr lang="de-DE" dirty="0"/>
          </a:p>
        </p:txBody>
      </p:sp>
      <p:sp>
        <p:nvSpPr>
          <p:cNvPr id="2" name="Titel 1"/>
          <p:cNvSpPr>
            <a:spLocks noGrp="1"/>
          </p:cNvSpPr>
          <p:nvPr>
            <p:ph type="title"/>
          </p:nvPr>
        </p:nvSpPr>
        <p:spPr/>
        <p:txBody>
          <a:bodyPr/>
          <a:lstStyle/>
          <a:p>
            <a:r>
              <a:rPr lang="de-DE" dirty="0"/>
              <a:t>Selbstüberschätzung – Was also tun?</a:t>
            </a:r>
          </a:p>
        </p:txBody>
      </p:sp>
      <p:sp>
        <p:nvSpPr>
          <p:cNvPr id="13" name="Title 3">
            <a:extLst>
              <a:ext uri="{FF2B5EF4-FFF2-40B4-BE49-F238E27FC236}">
                <a16:creationId xmlns:a16="http://schemas.microsoft.com/office/drawing/2014/main" id="{DFBAD919-681E-924E-8BC5-B1A6DA978DF6}"/>
              </a:ext>
            </a:extLst>
          </p:cNvPr>
          <p:cNvSpPr txBox="1">
            <a:spLocks/>
          </p:cNvSpPr>
          <p:nvPr/>
        </p:nvSpPr>
        <p:spPr>
          <a:xfrm>
            <a:off x="1685132" y="360363"/>
            <a:ext cx="8821737" cy="957262"/>
          </a:xfrm>
          <a:prstGeom prst="rect">
            <a:avLst/>
          </a:prstGeom>
        </p:spPr>
        <p:txBody>
          <a:bodyPr vert="horz" lIns="90000" tIns="0" rIns="90000" bIns="0" rtlCol="0" anchor="b" anchorCtr="0">
            <a:no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endParaRPr lang="de-DE" dirty="0"/>
          </a:p>
        </p:txBody>
      </p:sp>
      <p:sp>
        <p:nvSpPr>
          <p:cNvPr id="7" name="Interaktive Schaltfläche: Zurückkehren 6">
            <a:hlinkClick r:id="rId3" action="ppaction://hlinksldjump" highlightClick="1"/>
          </p:cNvPr>
          <p:cNvSpPr/>
          <p:nvPr/>
        </p:nvSpPr>
        <p:spPr>
          <a:xfrm>
            <a:off x="11437056" y="5768861"/>
            <a:ext cx="513644" cy="513644"/>
          </a:xfrm>
          <a:prstGeom prst="actionButtonRetur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platzhalter 1"/>
          <p:cNvSpPr txBox="1">
            <a:spLocks/>
          </p:cNvSpPr>
          <p:nvPr/>
        </p:nvSpPr>
        <p:spPr>
          <a:xfrm>
            <a:off x="5486401" y="5746643"/>
            <a:ext cx="5106010" cy="179704"/>
          </a:xfrm>
          <a:prstGeom prst="rect">
            <a:avLst/>
          </a:prstGeom>
        </p:spPr>
        <p:txBody>
          <a:bodyPr vert="horz" lIns="0" tIns="0" rIns="0" bIns="0" rtlCol="0">
            <a:noAutofit/>
          </a:bodyPr>
          <a:lstStyle>
            <a:lvl1pPr marL="0" indent="0" algn="l" defTabSz="1219170" rtl="0" eaLnBrk="1" latinLnBrk="0" hangingPunct="1">
              <a:lnSpc>
                <a:spcPct val="100000"/>
              </a:lnSpc>
              <a:spcBef>
                <a:spcPts val="0"/>
              </a:spcBef>
              <a:spcAft>
                <a:spcPts val="1067"/>
              </a:spcAft>
              <a:buFontTx/>
              <a:buNone/>
              <a:defRPr lang="de-DE" sz="900" b="0" kern="1200" dirty="0">
                <a:solidFill>
                  <a:schemeClr val="tx2"/>
                </a:solidFill>
                <a:latin typeface="+mn-lt"/>
                <a:ea typeface="+mn-ea"/>
                <a:cs typeface="Arial"/>
              </a:defRPr>
            </a:lvl1pPr>
            <a:lvl2pPr marL="243411" indent="-243411" algn="l" defTabSz="239178" rtl="0" eaLnBrk="1" latinLnBrk="0" hangingPunct="1">
              <a:lnSpc>
                <a:spcPct val="100000"/>
              </a:lnSpc>
              <a:spcBef>
                <a:spcPts val="0"/>
              </a:spcBef>
              <a:spcAft>
                <a:spcPts val="1067"/>
              </a:spcAft>
              <a:buFont typeface="Arial" panose="020B0604020202020204" pitchFamily="34" charset="0"/>
              <a:buChar char="•"/>
              <a:defRPr sz="2133" kern="1200">
                <a:solidFill>
                  <a:schemeClr val="tx1"/>
                </a:solidFill>
                <a:latin typeface="+mn-lt"/>
                <a:ea typeface="+mn-ea"/>
                <a:cs typeface="+mn-cs"/>
              </a:defRPr>
            </a:lvl2pPr>
            <a:lvl3pPr marL="478355" indent="-234945" algn="l" defTabSz="239178" rtl="0" eaLnBrk="1" latinLnBrk="0" hangingPunct="1">
              <a:lnSpc>
                <a:spcPct val="100000"/>
              </a:lnSpc>
              <a:spcBef>
                <a:spcPts val="0"/>
              </a:spcBef>
              <a:spcAft>
                <a:spcPts val="1067"/>
              </a:spcAft>
              <a:buFont typeface="Arial" panose="020B0604020202020204" pitchFamily="34" charset="0"/>
              <a:buChar char="•"/>
              <a:defRPr lang="de-DE" sz="2133" kern="1200" dirty="0">
                <a:solidFill>
                  <a:schemeClr val="tx1"/>
                </a:solidFill>
                <a:latin typeface="+mn-lt"/>
                <a:ea typeface="+mn-ea"/>
                <a:cs typeface="+mn-cs"/>
              </a:defRPr>
            </a:lvl3pPr>
            <a:lvl4pPr marL="833946" indent="-355591" algn="l" defTabSz="416974" rtl="0" eaLnBrk="1" latinLnBrk="0" hangingPunct="1">
              <a:lnSpc>
                <a:spcPct val="100000"/>
              </a:lnSpc>
              <a:spcBef>
                <a:spcPts val="0"/>
              </a:spcBef>
              <a:spcAft>
                <a:spcPts val="1067"/>
              </a:spcAft>
              <a:buFont typeface="Arial" panose="020B0604020202020204" pitchFamily="34" charset="0"/>
              <a:buChar char="•"/>
              <a:tabLst>
                <a:tab pos="478355" algn="l"/>
              </a:tabLst>
              <a:defRPr lang="de-DE" sz="2133" kern="1200" dirty="0">
                <a:solidFill>
                  <a:schemeClr val="tx1"/>
                </a:solidFill>
                <a:latin typeface="+mn-lt"/>
                <a:ea typeface="+mn-ea"/>
                <a:cs typeface="+mn-cs"/>
              </a:defRPr>
            </a:lvl4pPr>
            <a:lvl5pPr marL="1198003" indent="-364058" algn="l" defTabSz="1198003" rtl="0" eaLnBrk="1" latinLnBrk="0" hangingPunct="1">
              <a:lnSpc>
                <a:spcPct val="100000"/>
              </a:lnSpc>
              <a:spcBef>
                <a:spcPts val="0"/>
              </a:spcBef>
              <a:spcAft>
                <a:spcPts val="1067"/>
              </a:spcAft>
              <a:buFont typeface="Arial" panose="020B0604020202020204" pitchFamily="34" charset="0"/>
              <a:buChar char="•"/>
              <a:tabLst>
                <a:tab pos="833946" algn="l"/>
              </a:tabLst>
              <a:defRPr lang="de-DE" sz="2133" kern="1200" dirty="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r"/>
            <a:r>
              <a:rPr lang="de-DE" dirty="0"/>
              <a:t>Foto: Bildmaterial aus Filmen der DVR/UK/BG-Schwerpunktaktion 2019/2020 </a:t>
            </a:r>
            <a:r>
              <a:rPr lang="de-DE" i="1" dirty="0"/>
              <a:t>Wo bist du gerade?</a:t>
            </a:r>
            <a:endParaRPr lang="de-DE" dirty="0"/>
          </a:p>
        </p:txBody>
      </p:sp>
      <p:pic>
        <p:nvPicPr>
          <p:cNvPr id="15" name="Bildplatzhalter 11" descr="JA2019_Stills_2.18.1.tif"/>
          <p:cNvPicPr>
            <a:picLocks noChangeAspect="1"/>
          </p:cNvPicPr>
          <p:nvPr/>
        </p:nvPicPr>
        <p:blipFill rotWithShape="1">
          <a:blip r:embed="rId4">
            <a:extLst>
              <a:ext uri="{28A0092B-C50C-407E-A947-70E740481C1C}">
                <a14:useLocalDpi xmlns:a14="http://schemas.microsoft.com/office/drawing/2010/main" val="0"/>
              </a:ext>
            </a:extLst>
          </a:blip>
          <a:srcRect l="19518" t="7704" r="38732" b="5787"/>
          <a:stretch/>
        </p:blipFill>
        <p:spPr>
          <a:xfrm>
            <a:off x="240001" y="1598400"/>
            <a:ext cx="3339961" cy="3893301"/>
          </a:xfrm>
          <a:prstGeom prst="rect">
            <a:avLst/>
          </a:prstGeom>
        </p:spPr>
      </p:pic>
      <p:sp>
        <p:nvSpPr>
          <p:cNvPr id="19" name="Inhaltsplatzhalter 18"/>
          <p:cNvSpPr>
            <a:spLocks noGrp="1"/>
          </p:cNvSpPr>
          <p:nvPr>
            <p:ph sz="quarter" idx="15"/>
          </p:nvPr>
        </p:nvSpPr>
        <p:spPr/>
        <p:txBody>
          <a:bodyPr>
            <a:normAutofit lnSpcReduction="10000"/>
          </a:bodyPr>
          <a:lstStyle/>
          <a:p>
            <a:pPr marL="266700" indent="-266700">
              <a:spcAft>
                <a:spcPts val="1200"/>
              </a:spcAft>
              <a:buFont typeface="Arial" panose="020B0604020202020204" pitchFamily="34" charset="0"/>
              <a:buChar char="•"/>
            </a:pPr>
            <a:r>
              <a:rPr lang="de-DE" sz="2400" dirty="0"/>
              <a:t>Sich beobachten, selbstkritisch sein:</a:t>
            </a:r>
          </a:p>
          <a:p>
            <a:pPr marL="586311" lvl="1" indent="-342900">
              <a:spcAft>
                <a:spcPts val="1200"/>
              </a:spcAft>
              <a:buFont typeface="Arial" panose="020B0604020202020204" pitchFamily="34" charset="0"/>
              <a:buChar char="→"/>
            </a:pPr>
            <a:r>
              <a:rPr lang="de-DE" sz="2400" dirty="0"/>
              <a:t>Was kann ich gut, welche Fehler mache ich?</a:t>
            </a:r>
          </a:p>
          <a:p>
            <a:pPr marL="586311" lvl="1" indent="-342900">
              <a:spcAft>
                <a:spcPts val="1200"/>
              </a:spcAft>
              <a:buFont typeface="Arial" panose="020B0604020202020204" pitchFamily="34" charset="0"/>
              <a:buChar char="→"/>
            </a:pPr>
            <a:r>
              <a:rPr lang="de-DE" sz="2400" dirty="0"/>
              <a:t>Wo liegen meine Stärken und Schwächen?</a:t>
            </a:r>
          </a:p>
          <a:p>
            <a:pPr marL="266700" indent="-266700">
              <a:spcAft>
                <a:spcPts val="1200"/>
              </a:spcAft>
              <a:buFont typeface="Arial" panose="020B0604020202020204" pitchFamily="34" charset="0"/>
              <a:buChar char="•"/>
            </a:pPr>
            <a:r>
              <a:rPr lang="de-DE" sz="2400" dirty="0"/>
              <a:t>Rückmeldung einholen:</a:t>
            </a:r>
          </a:p>
          <a:p>
            <a:pPr marL="586311" lvl="1" indent="-342900">
              <a:spcAft>
                <a:spcPts val="1200"/>
              </a:spcAft>
              <a:buFont typeface="Arial" panose="020B0604020202020204" pitchFamily="34" charset="0"/>
              <a:buChar char="→"/>
            </a:pPr>
            <a:r>
              <a:rPr lang="de-DE" sz="2400" dirty="0"/>
              <a:t>Einschätzungen von anderen ernstnehmen</a:t>
            </a:r>
          </a:p>
          <a:p>
            <a:pPr marL="586311" lvl="1" indent="-342900">
              <a:spcAft>
                <a:spcPts val="1200"/>
              </a:spcAft>
              <a:buFont typeface="Arial" panose="020B0604020202020204" pitchFamily="34" charset="0"/>
              <a:buChar char="→"/>
            </a:pPr>
            <a:r>
              <a:rPr lang="de-DE" sz="2400" dirty="0"/>
              <a:t>Eco </a:t>
            </a:r>
            <a:r>
              <a:rPr lang="de-DE" sz="2400" dirty="0" err="1"/>
              <a:t>Safety</a:t>
            </a:r>
            <a:r>
              <a:rPr lang="de-DE" sz="2400" dirty="0"/>
              <a:t> Training, Sicherheitstraining (für Pkw, Transporter, Lkw)</a:t>
            </a:r>
          </a:p>
          <a:p>
            <a:pPr marL="586311" lvl="1" indent="-342900">
              <a:spcAft>
                <a:spcPts val="1200"/>
              </a:spcAft>
              <a:buFont typeface="Arial" panose="020B0604020202020204" pitchFamily="34" charset="0"/>
              <a:buChar char="→"/>
            </a:pPr>
            <a:r>
              <a:rPr lang="de-DE" sz="2400" dirty="0"/>
              <a:t>Sicherheit für den Radverkehr (für Fahrrad, </a:t>
            </a:r>
            <a:r>
              <a:rPr lang="de-DE" sz="2400" dirty="0" err="1"/>
              <a:t>Pedelec</a:t>
            </a:r>
            <a:r>
              <a:rPr lang="de-DE" sz="2400" dirty="0"/>
              <a:t>)</a:t>
            </a:r>
          </a:p>
        </p:txBody>
      </p:sp>
      <p:sp>
        <p:nvSpPr>
          <p:cNvPr id="12" name="Interaktive Schaltfläche: Ende 11">
            <a:hlinkClick r:id="rId5" action="ppaction://hlinksldjump"/>
          </p:cNvPr>
          <p:cNvSpPr>
            <a:spLocks noChangeAspect="1"/>
          </p:cNvSpPr>
          <p:nvPr/>
        </p:nvSpPr>
        <p:spPr>
          <a:xfrm>
            <a:off x="10744734" y="5755683"/>
            <a:ext cx="539999" cy="539999"/>
          </a:xfrm>
          <a:prstGeom prst="actionButtonEnd">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spTree>
    <p:extLst>
      <p:ext uri="{BB962C8B-B14F-4D97-AF65-F5344CB8AC3E}">
        <p14:creationId xmlns:p14="http://schemas.microsoft.com/office/powerpoint/2010/main" val="7169732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Themenauswahl</a:t>
            </a:r>
          </a:p>
        </p:txBody>
      </p:sp>
      <p:sp>
        <p:nvSpPr>
          <p:cNvPr id="4" name="Foliennummernplatzhalter 3"/>
          <p:cNvSpPr>
            <a:spLocks noGrp="1"/>
          </p:cNvSpPr>
          <p:nvPr>
            <p:ph type="sldNum" sz="quarter" idx="12"/>
          </p:nvPr>
        </p:nvSpPr>
        <p:spPr/>
        <p:txBody>
          <a:bodyPr/>
          <a:lstStyle/>
          <a:p>
            <a:fld id="{C14075F3-F5BF-419D-BE50-EBF9B68250F3}" type="slidenum">
              <a:rPr lang="de-DE" smtClean="0"/>
              <a:pPr/>
              <a:t>31</a:t>
            </a:fld>
            <a:endParaRPr lang="de-DE" dirty="0"/>
          </a:p>
        </p:txBody>
      </p:sp>
      <p:sp>
        <p:nvSpPr>
          <p:cNvPr id="6" name="Textplatzhalter 5"/>
          <p:cNvSpPr>
            <a:spLocks noGrp="1"/>
          </p:cNvSpPr>
          <p:nvPr>
            <p:ph type="body" sz="quarter" idx="13"/>
          </p:nvPr>
        </p:nvSpPr>
        <p:spPr/>
        <p:txBody>
          <a:bodyPr>
            <a:normAutofit fontScale="92500" lnSpcReduction="10000"/>
          </a:bodyPr>
          <a:lstStyle/>
          <a:p>
            <a:endParaRPr lang="de-DE" dirty="0"/>
          </a:p>
        </p:txBody>
      </p:sp>
      <p:sp>
        <p:nvSpPr>
          <p:cNvPr id="7" name="Textplatzhalter 6"/>
          <p:cNvSpPr>
            <a:spLocks noGrp="1"/>
          </p:cNvSpPr>
          <p:nvPr>
            <p:ph type="body" sz="quarter" idx="14"/>
          </p:nvPr>
        </p:nvSpPr>
        <p:spPr/>
        <p:txBody>
          <a:bodyPr>
            <a:normAutofit fontScale="92500" lnSpcReduction="10000"/>
          </a:bodyPr>
          <a:lstStyle/>
          <a:p>
            <a:r>
              <a:rPr lang="de-DE" dirty="0"/>
              <a:t>Ablenkung im Straßenverkehr</a:t>
            </a:r>
          </a:p>
        </p:txBody>
      </p:sp>
      <p:sp>
        <p:nvSpPr>
          <p:cNvPr id="8" name="Textplatzhalter 7"/>
          <p:cNvSpPr>
            <a:spLocks noGrp="1"/>
          </p:cNvSpPr>
          <p:nvPr>
            <p:ph type="body" sz="quarter" idx="15"/>
          </p:nvPr>
        </p:nvSpPr>
        <p:spPr/>
        <p:txBody>
          <a:bodyPr>
            <a:normAutofit fontScale="92500" lnSpcReduction="10000"/>
          </a:bodyPr>
          <a:lstStyle/>
          <a:p>
            <a:endParaRPr lang="de-DE" dirty="0"/>
          </a:p>
        </p:txBody>
      </p:sp>
      <p:sp>
        <p:nvSpPr>
          <p:cNvPr id="9" name="Textplatzhalter 8"/>
          <p:cNvSpPr>
            <a:spLocks noGrp="1"/>
          </p:cNvSpPr>
          <p:nvPr>
            <p:ph type="body" sz="quarter" idx="16"/>
          </p:nvPr>
        </p:nvSpPr>
        <p:spPr>
          <a:solidFill>
            <a:schemeClr val="bg1">
              <a:lumMod val="95000"/>
            </a:schemeClr>
          </a:solidFill>
        </p:spPr>
        <p:txBody>
          <a:bodyPr vert="horz" lIns="162000" tIns="45720" rIns="162000" bIns="45720" rtlCol="0" anchor="ctr">
            <a:normAutofit fontScale="92500" lnSpcReduction="10000"/>
          </a:bodyPr>
          <a:lstStyle/>
          <a:p>
            <a:r>
              <a:rPr lang="de-DE" dirty="0"/>
              <a:t>Ablenkung durch Smartphones</a:t>
            </a:r>
          </a:p>
        </p:txBody>
      </p:sp>
      <p:sp>
        <p:nvSpPr>
          <p:cNvPr id="10" name="Textplatzhalter 9"/>
          <p:cNvSpPr>
            <a:spLocks noGrp="1"/>
          </p:cNvSpPr>
          <p:nvPr>
            <p:ph type="body" sz="quarter" idx="17"/>
          </p:nvPr>
        </p:nvSpPr>
        <p:spPr/>
        <p:txBody>
          <a:bodyPr>
            <a:normAutofit fontScale="92500" lnSpcReduction="10000"/>
          </a:bodyPr>
          <a:lstStyle/>
          <a:p>
            <a:endParaRPr lang="de-DE"/>
          </a:p>
        </p:txBody>
      </p:sp>
      <p:sp>
        <p:nvSpPr>
          <p:cNvPr id="11" name="Textplatzhalter 10"/>
          <p:cNvSpPr>
            <a:spLocks noGrp="1"/>
          </p:cNvSpPr>
          <p:nvPr>
            <p:ph type="body" sz="quarter" idx="18"/>
          </p:nvPr>
        </p:nvSpPr>
        <p:spPr>
          <a:solidFill>
            <a:schemeClr val="bg1">
              <a:lumMod val="95000"/>
            </a:schemeClr>
          </a:solidFill>
        </p:spPr>
        <p:txBody>
          <a:bodyPr vert="horz" lIns="162000" tIns="45720" rIns="162000" bIns="45720" rtlCol="0" anchor="ctr">
            <a:normAutofit fontScale="92500" lnSpcReduction="10000"/>
          </a:bodyPr>
          <a:lstStyle/>
          <a:p>
            <a:r>
              <a:rPr lang="de-DE" dirty="0"/>
              <a:t>Belastung und Beanspruchung</a:t>
            </a:r>
          </a:p>
        </p:txBody>
      </p:sp>
      <p:sp>
        <p:nvSpPr>
          <p:cNvPr id="12" name="Textplatzhalter 11"/>
          <p:cNvSpPr>
            <a:spLocks noGrp="1"/>
          </p:cNvSpPr>
          <p:nvPr>
            <p:ph type="body" sz="quarter" idx="19"/>
          </p:nvPr>
        </p:nvSpPr>
        <p:spPr/>
        <p:txBody>
          <a:bodyPr>
            <a:normAutofit fontScale="92500" lnSpcReduction="10000"/>
          </a:bodyPr>
          <a:lstStyle/>
          <a:p>
            <a:endParaRPr lang="de-DE"/>
          </a:p>
        </p:txBody>
      </p:sp>
      <p:sp>
        <p:nvSpPr>
          <p:cNvPr id="15" name="Textplatzhalter 14"/>
          <p:cNvSpPr>
            <a:spLocks noGrp="1"/>
          </p:cNvSpPr>
          <p:nvPr>
            <p:ph type="body" sz="quarter" idx="20"/>
          </p:nvPr>
        </p:nvSpPr>
        <p:spPr>
          <a:solidFill>
            <a:schemeClr val="bg1">
              <a:lumMod val="95000"/>
            </a:schemeClr>
          </a:solidFill>
        </p:spPr>
        <p:txBody>
          <a:bodyPr vert="horz" lIns="162000" tIns="45720" rIns="162000" bIns="45720" rtlCol="0" anchor="ctr">
            <a:normAutofit fontScale="92500" lnSpcReduction="10000"/>
          </a:bodyPr>
          <a:lstStyle/>
          <a:p>
            <a:r>
              <a:rPr lang="de-DE" dirty="0"/>
              <a:t>Selbstüberschätzung</a:t>
            </a:r>
          </a:p>
        </p:txBody>
      </p:sp>
      <p:sp>
        <p:nvSpPr>
          <p:cNvPr id="16" name="Textplatzhalter 15"/>
          <p:cNvSpPr>
            <a:spLocks noGrp="1"/>
          </p:cNvSpPr>
          <p:nvPr>
            <p:ph type="body" sz="quarter" idx="21"/>
          </p:nvPr>
        </p:nvSpPr>
        <p:spPr/>
        <p:txBody>
          <a:bodyPr>
            <a:normAutofit fontScale="92500" lnSpcReduction="10000"/>
          </a:bodyPr>
          <a:lstStyle/>
          <a:p>
            <a:endParaRPr lang="de-DE"/>
          </a:p>
        </p:txBody>
      </p:sp>
      <p:sp>
        <p:nvSpPr>
          <p:cNvPr id="17" name="Textplatzhalter 16"/>
          <p:cNvSpPr>
            <a:spLocks noGrp="1"/>
          </p:cNvSpPr>
          <p:nvPr>
            <p:ph type="body" sz="quarter" idx="22"/>
          </p:nvPr>
        </p:nvSpPr>
        <p:spPr>
          <a:solidFill>
            <a:schemeClr val="accent1"/>
          </a:solidFill>
        </p:spPr>
        <p:txBody>
          <a:bodyPr vert="horz" lIns="72000" tIns="45720" rIns="72000" bIns="45720" rtlCol="0" anchor="ctr">
            <a:normAutofit fontScale="92500" lnSpcReduction="10000"/>
          </a:bodyPr>
          <a:lstStyle/>
          <a:p>
            <a:r>
              <a:rPr lang="de-DE" dirty="0">
                <a:solidFill>
                  <a:schemeClr val="bg1"/>
                </a:solidFill>
              </a:rPr>
              <a:t>Ungewohnte Situationen oder Fahrzeuge</a:t>
            </a:r>
          </a:p>
        </p:txBody>
      </p:sp>
    </p:spTree>
    <p:extLst>
      <p:ext uri="{BB962C8B-B14F-4D97-AF65-F5344CB8AC3E}">
        <p14:creationId xmlns:p14="http://schemas.microsoft.com/office/powerpoint/2010/main" val="41126759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711E30D-4E7B-6847-A634-C9680B081AED}"/>
              </a:ext>
            </a:extLst>
          </p:cNvPr>
          <p:cNvPicPr>
            <a:picLocks noChangeAspect="1"/>
          </p:cNvPicPr>
          <p:nvPr/>
        </p:nvPicPr>
        <p:blipFill>
          <a:blip r:embed="rId2"/>
          <a:stretch>
            <a:fillRect/>
          </a:stretch>
        </p:blipFill>
        <p:spPr>
          <a:xfrm>
            <a:off x="1194" y="0"/>
            <a:ext cx="12189611" cy="6858000"/>
          </a:xfrm>
          <a:prstGeom prst="rect">
            <a:avLst/>
          </a:prstGeom>
        </p:spPr>
      </p:pic>
      <p:sp>
        <p:nvSpPr>
          <p:cNvPr id="3" name="Foliennummernplatzhalter 2"/>
          <p:cNvSpPr>
            <a:spLocks noGrp="1"/>
          </p:cNvSpPr>
          <p:nvPr>
            <p:ph type="sldNum" sz="quarter" idx="4294967295"/>
          </p:nvPr>
        </p:nvSpPr>
        <p:spPr>
          <a:xfrm>
            <a:off x="7835900" y="6573838"/>
            <a:ext cx="4114800" cy="144462"/>
          </a:xfrm>
        </p:spPr>
        <p:txBody>
          <a:bodyPr/>
          <a:lstStyle/>
          <a:p>
            <a:fld id="{C14075F3-F5BF-419D-BE50-EBF9B68250F3}" type="slidenum">
              <a:rPr lang="de-DE" smtClean="0">
                <a:solidFill>
                  <a:prstClr val="black"/>
                </a:solidFill>
                <a:latin typeface="Arial"/>
              </a:rPr>
              <a:pPr/>
              <a:t>32</a:t>
            </a:fld>
            <a:endParaRPr lang="de-DE" dirty="0">
              <a:solidFill>
                <a:prstClr val="black"/>
              </a:solidFill>
              <a:latin typeface="Arial"/>
            </a:endParaRPr>
          </a:p>
        </p:txBody>
      </p:sp>
      <p:sp>
        <p:nvSpPr>
          <p:cNvPr id="17" name="Titel 1"/>
          <p:cNvSpPr txBox="1">
            <a:spLocks/>
          </p:cNvSpPr>
          <p:nvPr/>
        </p:nvSpPr>
        <p:spPr>
          <a:xfrm>
            <a:off x="241300" y="6026150"/>
            <a:ext cx="11709400" cy="681335"/>
          </a:xfrm>
          <a:prstGeom prst="rect">
            <a:avLst/>
          </a:prstGeom>
        </p:spPr>
        <p:txBody>
          <a:bodyPr anchor="t"/>
          <a:lstStyle>
            <a:lvl1pPr algn="l" defTabSz="1219170" rtl="0" eaLnBrk="1" latinLnBrk="0" hangingPunct="1">
              <a:lnSpc>
                <a:spcPct val="90000"/>
              </a:lnSpc>
              <a:spcBef>
                <a:spcPct val="0"/>
              </a:spcBef>
              <a:buNone/>
              <a:defRPr sz="3200" b="1" kern="1200">
                <a:solidFill>
                  <a:schemeClr val="accent1"/>
                </a:solidFill>
                <a:latin typeface="+mj-lt"/>
                <a:ea typeface="+mj-ea"/>
                <a:cs typeface="+mj-cs"/>
              </a:defRPr>
            </a:lvl1pPr>
          </a:lstStyle>
          <a:p>
            <a:pPr algn="ctr"/>
            <a:r>
              <a:rPr lang="de-DE" sz="4200" i="1" dirty="0">
                <a:solidFill>
                  <a:srgbClr val="FFFFFF"/>
                </a:solidFill>
                <a:latin typeface="Arial"/>
              </a:rPr>
              <a:t>Ungewohnte Situationen oder Fahrzeuge</a:t>
            </a:r>
            <a:endParaRPr lang="de-DE" sz="4200" dirty="0">
              <a:solidFill>
                <a:srgbClr val="FFFFFF"/>
              </a:solidFill>
              <a:latin typeface="Arial"/>
            </a:endParaRPr>
          </a:p>
        </p:txBody>
      </p:sp>
    </p:spTree>
    <p:extLst>
      <p:ext uri="{BB962C8B-B14F-4D97-AF65-F5344CB8AC3E}">
        <p14:creationId xmlns:p14="http://schemas.microsoft.com/office/powerpoint/2010/main" val="4875045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Foliennummernplatzhalter 2"/>
          <p:cNvSpPr>
            <a:spLocks noGrp="1"/>
          </p:cNvSpPr>
          <p:nvPr>
            <p:ph type="sldNum" sz="quarter" idx="16"/>
          </p:nvPr>
        </p:nvSpPr>
        <p:spPr/>
        <p:txBody>
          <a:bodyPr/>
          <a:lstStyle/>
          <a:p>
            <a:fld id="{C14075F3-F5BF-419D-BE50-EBF9B68250F3}" type="slidenum">
              <a:rPr lang="de-DE" smtClean="0"/>
              <a:pPr/>
              <a:t>33</a:t>
            </a:fld>
            <a:endParaRPr lang="de-DE" dirty="0"/>
          </a:p>
        </p:txBody>
      </p:sp>
      <p:sp>
        <p:nvSpPr>
          <p:cNvPr id="21" name="Textplatzhalter 20"/>
          <p:cNvSpPr>
            <a:spLocks noGrp="1"/>
          </p:cNvSpPr>
          <p:nvPr>
            <p:ph type="body" sz="quarter" idx="17"/>
          </p:nvPr>
        </p:nvSpPr>
        <p:spPr/>
        <p:txBody>
          <a:bodyPr>
            <a:noAutofit/>
          </a:bodyPr>
          <a:lstStyle/>
          <a:p>
            <a:pPr marL="342900" indent="-342900">
              <a:buFont typeface="Arial"/>
              <a:buChar char="•"/>
            </a:pPr>
            <a:r>
              <a:rPr lang="de-DE" sz="2300" dirty="0"/>
              <a:t>Neues Lieferfahrzeug, neuer Dienstwagen, anderes Verkehrsmittel als bisher gewohnt</a:t>
            </a:r>
          </a:p>
          <a:p>
            <a:pPr marL="342900" indent="-342900">
              <a:buFont typeface="Arial"/>
              <a:buChar char="•"/>
            </a:pPr>
            <a:r>
              <a:rPr lang="de-DE" sz="2300" dirty="0"/>
              <a:t>Veränderte Fahrzeugabmessungen und Fahreigenschaften</a:t>
            </a:r>
          </a:p>
          <a:p>
            <a:pPr marL="342900" indent="-342900">
              <a:buFont typeface="Arial"/>
              <a:buChar char="•"/>
            </a:pPr>
            <a:r>
              <a:rPr lang="de-DE" sz="2300" dirty="0"/>
              <a:t>Viel Aufmerksamkeit auf sonst routinierte Abläufe oder Handgriffe</a:t>
            </a:r>
          </a:p>
          <a:p>
            <a:pPr marL="357188"/>
            <a:r>
              <a:rPr lang="de-DE" sz="2300" b="1" dirty="0"/>
              <a:t>→</a:t>
            </a:r>
            <a:r>
              <a:rPr lang="de-DE" sz="2300" dirty="0"/>
              <a:t> dadurch weniger Kapazitäten für Verkehrsraum-Beobachtung und Entscheidungen</a:t>
            </a:r>
          </a:p>
        </p:txBody>
      </p:sp>
      <p:sp>
        <p:nvSpPr>
          <p:cNvPr id="16" name="Titel 15"/>
          <p:cNvSpPr>
            <a:spLocks noGrp="1"/>
          </p:cNvSpPr>
          <p:nvPr>
            <p:ph type="title"/>
          </p:nvPr>
        </p:nvSpPr>
        <p:spPr/>
        <p:txBody>
          <a:bodyPr/>
          <a:lstStyle/>
          <a:p>
            <a:r>
              <a:rPr lang="de-DE" dirty="0"/>
              <a:t>Ungewohnte Situationen oder Fahrzeuge</a:t>
            </a:r>
          </a:p>
        </p:txBody>
      </p:sp>
      <p:sp>
        <p:nvSpPr>
          <p:cNvPr id="20" name="Textplatzhalter 19"/>
          <p:cNvSpPr>
            <a:spLocks noGrp="1"/>
          </p:cNvSpPr>
          <p:nvPr>
            <p:ph type="body" sz="quarter" idx="14"/>
          </p:nvPr>
        </p:nvSpPr>
        <p:spPr>
          <a:xfrm>
            <a:off x="3635654" y="5746642"/>
            <a:ext cx="8304951" cy="178669"/>
          </a:xfrm>
        </p:spPr>
        <p:txBody>
          <a:bodyPr/>
          <a:lstStyle/>
          <a:p>
            <a:pPr algn="r"/>
            <a:r>
              <a:rPr lang="de-DE" dirty="0"/>
              <a:t>Foto links: Bildmaterial aus Filmen der DVR/UK/BG-Schwerpunktaktion 2019/2020 </a:t>
            </a:r>
            <a:r>
              <a:rPr lang="de-DE" i="1" dirty="0"/>
              <a:t>Wo bist du gerade?; Foto rechts: ©</a:t>
            </a:r>
            <a:r>
              <a:rPr lang="de-DE" i="1" dirty="0" err="1"/>
              <a:t>kelifamily</a:t>
            </a:r>
            <a:r>
              <a:rPr lang="de-DE" i="1" dirty="0"/>
              <a:t> - </a:t>
            </a:r>
            <a:r>
              <a:rPr lang="de-DE" i="1" dirty="0" err="1"/>
              <a:t>stock.adobe.com</a:t>
            </a:r>
            <a:endParaRPr lang="de-DE" dirty="0"/>
          </a:p>
        </p:txBody>
      </p:sp>
      <p:pic>
        <p:nvPicPr>
          <p:cNvPr id="29" name="Bild 28" descr="JA2019_Stills_1.23.1.tif"/>
          <p:cNvPicPr>
            <a:picLocks noChangeAspect="1"/>
          </p:cNvPicPr>
          <p:nvPr/>
        </p:nvPicPr>
        <p:blipFill rotWithShape="1">
          <a:blip r:embed="rId2">
            <a:extLst>
              <a:ext uri="{28A0092B-C50C-407E-A947-70E740481C1C}">
                <a14:useLocalDpi xmlns:a14="http://schemas.microsoft.com/office/drawing/2010/main" val="0"/>
              </a:ext>
            </a:extLst>
          </a:blip>
          <a:srcRect l="-12846" t="21663" r="12846" b="30562"/>
          <a:stretch/>
        </p:blipFill>
        <p:spPr>
          <a:xfrm>
            <a:off x="-554883" y="3809657"/>
            <a:ext cx="6239345" cy="1676743"/>
          </a:xfrm>
          <a:prstGeom prst="rect">
            <a:avLst/>
          </a:prstGeom>
        </p:spPr>
      </p:pic>
      <p:pic>
        <p:nvPicPr>
          <p:cNvPr id="30" name="Bild 29"/>
          <p:cNvPicPr>
            <a:picLocks noChangeAspect="1"/>
          </p:cNvPicPr>
          <p:nvPr/>
        </p:nvPicPr>
        <p:blipFill rotWithShape="1">
          <a:blip r:embed="rId3"/>
          <a:srcRect t="28208" b="5821"/>
          <a:stretch/>
        </p:blipFill>
        <p:spPr>
          <a:xfrm>
            <a:off x="8125945" y="3809658"/>
            <a:ext cx="3812432" cy="1676742"/>
          </a:xfrm>
          <a:prstGeom prst="rect">
            <a:avLst/>
          </a:prstGeom>
        </p:spPr>
      </p:pic>
    </p:spTree>
    <p:extLst>
      <p:ext uri="{BB962C8B-B14F-4D97-AF65-F5344CB8AC3E}">
        <p14:creationId xmlns:p14="http://schemas.microsoft.com/office/powerpoint/2010/main" val="9640353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C14075F3-F5BF-419D-BE50-EBF9B68250F3}" type="slidenum">
              <a:rPr lang="de-DE" smtClean="0"/>
              <a:pPr/>
              <a:t>34</a:t>
            </a:fld>
            <a:endParaRPr lang="de-DE" dirty="0"/>
          </a:p>
        </p:txBody>
      </p:sp>
      <p:sp>
        <p:nvSpPr>
          <p:cNvPr id="2" name="Titel 1"/>
          <p:cNvSpPr>
            <a:spLocks noGrp="1"/>
          </p:cNvSpPr>
          <p:nvPr>
            <p:ph type="title"/>
          </p:nvPr>
        </p:nvSpPr>
        <p:spPr/>
        <p:txBody>
          <a:bodyPr/>
          <a:lstStyle/>
          <a:p>
            <a:r>
              <a:rPr lang="de-DE" dirty="0"/>
              <a:t>Fahren </a:t>
            </a:r>
            <a:r>
              <a:rPr lang="de-DE"/>
              <a:t>mit ungewohnten </a:t>
            </a:r>
            <a:r>
              <a:rPr lang="de-DE" dirty="0"/>
              <a:t>Fahrzeugen - Was also tun?</a:t>
            </a:r>
          </a:p>
        </p:txBody>
      </p:sp>
      <p:sp>
        <p:nvSpPr>
          <p:cNvPr id="3" name="Inhaltsplatzhalter 2"/>
          <p:cNvSpPr>
            <a:spLocks noGrp="1"/>
          </p:cNvSpPr>
          <p:nvPr>
            <p:ph idx="1"/>
          </p:nvPr>
        </p:nvSpPr>
        <p:spPr/>
        <p:txBody>
          <a:bodyPr/>
          <a:lstStyle/>
          <a:p>
            <a:pPr marL="266700" indent="-266700">
              <a:spcAft>
                <a:spcPts val="600"/>
              </a:spcAft>
              <a:buFont typeface="Arial" panose="020B0604020202020204" pitchFamily="34" charset="0"/>
              <a:buChar char="•"/>
            </a:pPr>
            <a:r>
              <a:rPr lang="de-DE" sz="2400" dirty="0"/>
              <a:t>Berücksichtigen: Das Fahrzeug ist mir nicht vertraut!</a:t>
            </a:r>
          </a:p>
          <a:p>
            <a:pPr marL="266700" indent="-266700">
              <a:spcAft>
                <a:spcPts val="600"/>
              </a:spcAft>
              <a:buFont typeface="Arial" panose="020B0604020202020204" pitchFamily="34" charset="0"/>
              <a:buChar char="•"/>
            </a:pPr>
            <a:r>
              <a:rPr lang="de-DE" sz="2400" dirty="0"/>
              <a:t>Bedienungsanleitung beachten</a:t>
            </a:r>
          </a:p>
          <a:p>
            <a:pPr marL="266700" indent="-266700">
              <a:spcAft>
                <a:spcPts val="600"/>
              </a:spcAft>
              <a:buFont typeface="Arial" panose="020B0604020202020204" pitchFamily="34" charset="0"/>
              <a:buChar char="•"/>
            </a:pPr>
            <a:r>
              <a:rPr lang="de-DE" sz="2400" dirty="0"/>
              <a:t>Sich einweisen lassen</a:t>
            </a:r>
          </a:p>
          <a:p>
            <a:pPr marL="266700" indent="-266700">
              <a:spcAft>
                <a:spcPts val="600"/>
              </a:spcAft>
              <a:buFont typeface="Arial" panose="020B0604020202020204" pitchFamily="34" charset="0"/>
              <a:buChar char="•"/>
            </a:pPr>
            <a:r>
              <a:rPr lang="de-DE" sz="2400" dirty="0"/>
              <a:t>Bedienelemente und Sitz passend einstellen</a:t>
            </a:r>
          </a:p>
          <a:p>
            <a:pPr marL="266700" indent="-266700">
              <a:spcAft>
                <a:spcPts val="600"/>
              </a:spcAft>
              <a:buFont typeface="Arial" panose="020B0604020202020204" pitchFamily="34" charset="0"/>
              <a:buChar char="•"/>
            </a:pPr>
            <a:r>
              <a:rPr lang="de-DE" sz="2400" dirty="0"/>
              <a:t>Besonders aufmerksam und vorausschauend fahren</a:t>
            </a:r>
          </a:p>
          <a:p>
            <a:pPr marL="266700" indent="-266700">
              <a:spcAft>
                <a:spcPts val="600"/>
              </a:spcAft>
              <a:buFont typeface="Arial" panose="020B0604020202020204" pitchFamily="34" charset="0"/>
              <a:buChar char="•"/>
            </a:pPr>
            <a:r>
              <a:rPr lang="de-DE" sz="2400" dirty="0"/>
              <a:t>Eco </a:t>
            </a:r>
            <a:r>
              <a:rPr lang="de-DE" sz="2400" dirty="0" err="1"/>
              <a:t>Safety</a:t>
            </a:r>
            <a:r>
              <a:rPr lang="de-DE" sz="2400" dirty="0"/>
              <a:t> Training oder Sicherheitstraining (für Pkw, Transporter, Lkw) besuchen</a:t>
            </a:r>
          </a:p>
          <a:p>
            <a:pPr marL="266700" indent="-266700">
              <a:spcAft>
                <a:spcPts val="600"/>
              </a:spcAft>
              <a:buFont typeface="Arial" panose="020B0604020202020204" pitchFamily="34" charset="0"/>
              <a:buChar char="•"/>
            </a:pPr>
            <a:r>
              <a:rPr lang="de-DE" sz="2400" dirty="0"/>
              <a:t>Sicherheit für den Radverkehr (für Fahrrad, </a:t>
            </a:r>
            <a:r>
              <a:rPr lang="de-DE" sz="2400" dirty="0" err="1"/>
              <a:t>Pedelec</a:t>
            </a:r>
            <a:r>
              <a:rPr lang="de-DE" sz="2400" dirty="0"/>
              <a:t>) besuchen </a:t>
            </a:r>
          </a:p>
        </p:txBody>
      </p:sp>
      <p:sp>
        <p:nvSpPr>
          <p:cNvPr id="13" name="Title 3">
            <a:extLst>
              <a:ext uri="{FF2B5EF4-FFF2-40B4-BE49-F238E27FC236}">
                <a16:creationId xmlns:a16="http://schemas.microsoft.com/office/drawing/2014/main" id="{DFBAD919-681E-924E-8BC5-B1A6DA978DF6}"/>
              </a:ext>
            </a:extLst>
          </p:cNvPr>
          <p:cNvSpPr txBox="1">
            <a:spLocks/>
          </p:cNvSpPr>
          <p:nvPr/>
        </p:nvSpPr>
        <p:spPr>
          <a:xfrm>
            <a:off x="1685132" y="360363"/>
            <a:ext cx="8821737" cy="957262"/>
          </a:xfrm>
          <a:prstGeom prst="rect">
            <a:avLst/>
          </a:prstGeom>
        </p:spPr>
        <p:txBody>
          <a:bodyPr vert="horz" lIns="90000" tIns="0" rIns="90000" bIns="0" rtlCol="0" anchor="b" anchorCtr="0">
            <a:no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endParaRPr lang="de-DE" dirty="0"/>
          </a:p>
        </p:txBody>
      </p:sp>
      <p:sp>
        <p:nvSpPr>
          <p:cNvPr id="7" name="Interaktive Schaltfläche: Zurückkehren 6">
            <a:hlinkClick r:id="rId3" action="ppaction://hlinksldjump" highlightClick="1"/>
          </p:cNvPr>
          <p:cNvSpPr/>
          <p:nvPr/>
        </p:nvSpPr>
        <p:spPr>
          <a:xfrm>
            <a:off x="11437056" y="6060269"/>
            <a:ext cx="513644" cy="513644"/>
          </a:xfrm>
          <a:prstGeom prst="actionButtonRetur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Interaktive Schaltfläche: Ende 7">
            <a:hlinkClick r:id="rId4" action="ppaction://hlinksldjump"/>
          </p:cNvPr>
          <p:cNvSpPr>
            <a:spLocks noChangeAspect="1"/>
          </p:cNvSpPr>
          <p:nvPr/>
        </p:nvSpPr>
        <p:spPr>
          <a:xfrm>
            <a:off x="10735492" y="6048910"/>
            <a:ext cx="539999" cy="539999"/>
          </a:xfrm>
          <a:prstGeom prst="actionButtonEnd">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spTree>
    <p:extLst>
      <p:ext uri="{BB962C8B-B14F-4D97-AF65-F5344CB8AC3E}">
        <p14:creationId xmlns:p14="http://schemas.microsoft.com/office/powerpoint/2010/main" val="19858037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C14075F3-F5BF-419D-BE50-EBF9B68250F3}" type="slidenum">
              <a:rPr lang="de-DE" smtClean="0"/>
              <a:pPr/>
              <a:t>35</a:t>
            </a:fld>
            <a:endParaRPr lang="de-DE" dirty="0"/>
          </a:p>
        </p:txBody>
      </p:sp>
      <p:sp>
        <p:nvSpPr>
          <p:cNvPr id="3" name="Titel 2"/>
          <p:cNvSpPr>
            <a:spLocks noGrp="1"/>
          </p:cNvSpPr>
          <p:nvPr>
            <p:ph type="title"/>
          </p:nvPr>
        </p:nvSpPr>
        <p:spPr/>
        <p:txBody>
          <a:bodyPr/>
          <a:lstStyle/>
          <a:p>
            <a:r>
              <a:rPr lang="de-DE"/>
              <a:t>Mythos </a:t>
            </a:r>
            <a:r>
              <a:rPr lang="de-DE" dirty="0"/>
              <a:t>Multitasking</a:t>
            </a:r>
          </a:p>
        </p:txBody>
      </p:sp>
      <p:pic>
        <p:nvPicPr>
          <p:cNvPr id="6" name="Inhaltsplatzhalter 5"/>
          <p:cNvPicPr>
            <a:picLocks noGrp="1" noChangeAspect="1"/>
          </p:cNvPicPr>
          <p:nvPr>
            <p:ph idx="1"/>
          </p:nvPr>
        </p:nvPicPr>
        <p:blipFill rotWithShape="1">
          <a:blip r:embed="rId3"/>
          <a:srcRect b="2502"/>
          <a:stretch/>
        </p:blipFill>
        <p:spPr>
          <a:xfrm>
            <a:off x="3784858" y="1722866"/>
            <a:ext cx="2451432" cy="3693631"/>
          </a:xfrm>
          <a:prstGeom prst="rect">
            <a:avLst/>
          </a:prstGeom>
        </p:spPr>
      </p:pic>
      <p:sp>
        <p:nvSpPr>
          <p:cNvPr id="5" name="Textplatzhalter 4"/>
          <p:cNvSpPr>
            <a:spLocks noGrp="1"/>
          </p:cNvSpPr>
          <p:nvPr>
            <p:ph type="body" sz="quarter" idx="18"/>
          </p:nvPr>
        </p:nvSpPr>
        <p:spPr/>
        <p:txBody>
          <a:bodyPr/>
          <a:lstStyle/>
          <a:p>
            <a:pPr algn="r"/>
            <a:r>
              <a:rPr lang="de-DE" dirty="0"/>
              <a:t>Fotos: DVR-Material der Schwerpunktaktion </a:t>
            </a:r>
            <a:r>
              <a:rPr lang="de-DE" i="1" dirty="0"/>
              <a:t>Abgelenkt? …bleib auf Kurs!</a:t>
            </a:r>
          </a:p>
        </p:txBody>
      </p:sp>
      <p:pic>
        <p:nvPicPr>
          <p:cNvPr id="8" name="Grafik 7"/>
          <p:cNvPicPr>
            <a:picLocks noChangeAspect="1"/>
          </p:cNvPicPr>
          <p:nvPr/>
        </p:nvPicPr>
        <p:blipFill>
          <a:blip r:embed="rId4"/>
          <a:stretch>
            <a:fillRect/>
          </a:stretch>
        </p:blipFill>
        <p:spPr>
          <a:xfrm>
            <a:off x="7328415" y="1721008"/>
            <a:ext cx="4612190" cy="3693600"/>
          </a:xfrm>
          <a:prstGeom prst="rect">
            <a:avLst/>
          </a:prstGeom>
        </p:spPr>
      </p:pic>
      <p:pic>
        <p:nvPicPr>
          <p:cNvPr id="9" name="Grafik 8"/>
          <p:cNvPicPr>
            <a:picLocks noChangeAspect="1"/>
          </p:cNvPicPr>
          <p:nvPr/>
        </p:nvPicPr>
        <p:blipFill rotWithShape="1">
          <a:blip r:embed="rId5"/>
          <a:srcRect b="17543"/>
          <a:stretch/>
        </p:blipFill>
        <p:spPr>
          <a:xfrm>
            <a:off x="241300" y="1722866"/>
            <a:ext cx="2451432" cy="3691742"/>
          </a:xfrm>
          <a:prstGeom prst="rect">
            <a:avLst/>
          </a:prstGeom>
        </p:spPr>
      </p:pic>
    </p:spTree>
    <p:extLst>
      <p:ext uri="{BB962C8B-B14F-4D97-AF65-F5344CB8AC3E}">
        <p14:creationId xmlns:p14="http://schemas.microsoft.com/office/powerpoint/2010/main" val="12565093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FFD75F5-C01E-5647-AD8F-154B9E0C1528}"/>
              </a:ext>
            </a:extLst>
          </p:cNvPr>
          <p:cNvPicPr>
            <a:picLocks noChangeAspect="1"/>
          </p:cNvPicPr>
          <p:nvPr/>
        </p:nvPicPr>
        <p:blipFill>
          <a:blip r:embed="rId2"/>
          <a:stretch>
            <a:fillRect/>
          </a:stretch>
        </p:blipFill>
        <p:spPr>
          <a:xfrm>
            <a:off x="0" y="8018"/>
            <a:ext cx="12192000" cy="6841964"/>
          </a:xfrm>
          <a:prstGeom prst="rect">
            <a:avLst/>
          </a:prstGeom>
        </p:spPr>
      </p:pic>
      <p:sp>
        <p:nvSpPr>
          <p:cNvPr id="3" name="Foliennummernplatzhalter 2"/>
          <p:cNvSpPr>
            <a:spLocks noGrp="1"/>
          </p:cNvSpPr>
          <p:nvPr>
            <p:ph type="sldNum" sz="quarter" idx="4294967295"/>
          </p:nvPr>
        </p:nvSpPr>
        <p:spPr>
          <a:xfrm>
            <a:off x="7835900" y="6569774"/>
            <a:ext cx="4114800" cy="144462"/>
          </a:xfrm>
        </p:spPr>
        <p:txBody>
          <a:bodyPr/>
          <a:lstStyle/>
          <a:p>
            <a:fld id="{C14075F3-F5BF-419D-BE50-EBF9B68250F3}" type="slidenum">
              <a:rPr lang="de-DE" smtClean="0">
                <a:solidFill>
                  <a:prstClr val="black"/>
                </a:solidFill>
                <a:latin typeface="Arial"/>
              </a:rPr>
              <a:pPr/>
              <a:t>36</a:t>
            </a:fld>
            <a:endParaRPr lang="de-DE" dirty="0">
              <a:solidFill>
                <a:prstClr val="black"/>
              </a:solidFill>
              <a:latin typeface="Arial"/>
            </a:endParaRPr>
          </a:p>
        </p:txBody>
      </p:sp>
      <p:sp>
        <p:nvSpPr>
          <p:cNvPr id="17" name="Titel 1"/>
          <p:cNvSpPr txBox="1">
            <a:spLocks/>
          </p:cNvSpPr>
          <p:nvPr/>
        </p:nvSpPr>
        <p:spPr>
          <a:xfrm>
            <a:off x="241300" y="5408150"/>
            <a:ext cx="11709400" cy="1233855"/>
          </a:xfrm>
          <a:prstGeom prst="rect">
            <a:avLst/>
          </a:prstGeom>
        </p:spPr>
        <p:txBody>
          <a:bodyPr anchor="b"/>
          <a:lstStyle>
            <a:lvl1pPr algn="l" defTabSz="1219170" rtl="0" eaLnBrk="1" latinLnBrk="0" hangingPunct="1">
              <a:lnSpc>
                <a:spcPct val="90000"/>
              </a:lnSpc>
              <a:spcBef>
                <a:spcPct val="0"/>
              </a:spcBef>
              <a:buNone/>
              <a:defRPr sz="3200" b="1" kern="1200">
                <a:solidFill>
                  <a:schemeClr val="accent1"/>
                </a:solidFill>
                <a:latin typeface="+mj-lt"/>
                <a:ea typeface="+mj-ea"/>
                <a:cs typeface="+mj-cs"/>
              </a:defRPr>
            </a:lvl1pPr>
          </a:lstStyle>
          <a:p>
            <a:pPr algn="ctr"/>
            <a:r>
              <a:rPr lang="de-DE" sz="4200" i="1" dirty="0" err="1">
                <a:solidFill>
                  <a:srgbClr val="FFFFFF"/>
                </a:solidFill>
                <a:latin typeface="Arial"/>
              </a:rPr>
              <a:t>Smartdog</a:t>
            </a:r>
            <a:endParaRPr lang="de-DE" sz="4200" i="1" dirty="0">
              <a:solidFill>
                <a:srgbClr val="FFFFFF"/>
              </a:solidFill>
              <a:latin typeface="Arial"/>
            </a:endParaRPr>
          </a:p>
        </p:txBody>
      </p:sp>
    </p:spTree>
    <p:extLst>
      <p:ext uri="{BB962C8B-B14F-4D97-AF65-F5344CB8AC3E}">
        <p14:creationId xmlns:p14="http://schemas.microsoft.com/office/powerpoint/2010/main" val="4875045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 name="Gruppieren 18"/>
          <p:cNvGrpSpPr/>
          <p:nvPr/>
        </p:nvGrpSpPr>
        <p:grpSpPr>
          <a:xfrm>
            <a:off x="9919315" y="4556115"/>
            <a:ext cx="2272684" cy="722051"/>
            <a:chOff x="7439486" y="4625282"/>
            <a:chExt cx="1704513" cy="541538"/>
          </a:xfrm>
        </p:grpSpPr>
        <p:sp>
          <p:nvSpPr>
            <p:cNvPr id="20" name="Rechteck 19"/>
            <p:cNvSpPr/>
            <p:nvPr userDrawn="1"/>
          </p:nvSpPr>
          <p:spPr>
            <a:xfrm>
              <a:off x="7439486" y="4625282"/>
              <a:ext cx="1704513" cy="54153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pic>
          <p:nvPicPr>
            <p:cNvPr id="21" name="Picture 2" descr="H:\Breuer\Bereich VA und Initiativen\Projekte\CD\Logos\VISIONZERO_logo\jpg\300dpi\VISIONZERO_logo_4c_300.jpg"/>
            <p:cNvPicPr>
              <a:picLocks noChangeAspect="1" noChangeArrowheads="1"/>
            </p:cNvPicPr>
            <p:nvPr userDrawn="1"/>
          </p:nvPicPr>
          <p:blipFill>
            <a:blip r:embed="rId4" cstate="print"/>
            <a:srcRect/>
            <a:stretch>
              <a:fillRect/>
            </a:stretch>
          </p:blipFill>
          <p:spPr bwMode="auto">
            <a:xfrm>
              <a:off x="7591725" y="4734819"/>
              <a:ext cx="1396859" cy="324000"/>
            </a:xfrm>
            <a:prstGeom prst="rect">
              <a:avLst/>
            </a:prstGeom>
            <a:noFill/>
          </p:spPr>
        </p:pic>
      </p:grpSp>
      <p:pic>
        <p:nvPicPr>
          <p:cNvPr id="9" name="Bild 1">
            <a:extLst>
              <a:ext uri="{FF2B5EF4-FFF2-40B4-BE49-F238E27FC236}">
                <a16:creationId xmlns:a16="http://schemas.microsoft.com/office/drawing/2014/main" id="{ED170D61-5C53-C541-B91E-E6F08CD1B2C2}"/>
              </a:ext>
            </a:extLst>
          </p:cNvPr>
          <p:cNvPicPr>
            <a:picLocks noChangeAspect="1"/>
          </p:cNvPicPr>
          <p:nvPr/>
        </p:nvPicPr>
        <p:blipFill rotWithShape="1">
          <a:blip r:embed="rId5"/>
          <a:srcRect l="51" t="960" b="12705"/>
          <a:stretch/>
        </p:blipFill>
        <p:spPr>
          <a:xfrm>
            <a:off x="278559" y="199836"/>
            <a:ext cx="11670841" cy="5262752"/>
          </a:xfrm>
          <a:prstGeom prst="rect">
            <a:avLst/>
          </a:prstGeom>
        </p:spPr>
      </p:pic>
      <p:grpSp>
        <p:nvGrpSpPr>
          <p:cNvPr id="10" name="Gruppieren 9">
            <a:extLst>
              <a:ext uri="{FF2B5EF4-FFF2-40B4-BE49-F238E27FC236}">
                <a16:creationId xmlns:a16="http://schemas.microsoft.com/office/drawing/2014/main" id="{E6A5F914-FDAB-2441-971E-84CB9C12CD8E}"/>
              </a:ext>
            </a:extLst>
          </p:cNvPr>
          <p:cNvGrpSpPr/>
          <p:nvPr/>
        </p:nvGrpSpPr>
        <p:grpSpPr>
          <a:xfrm>
            <a:off x="9919315" y="4556115"/>
            <a:ext cx="2272684" cy="722051"/>
            <a:chOff x="7439486" y="4625282"/>
            <a:chExt cx="1704513" cy="541538"/>
          </a:xfrm>
        </p:grpSpPr>
        <p:sp>
          <p:nvSpPr>
            <p:cNvPr id="11" name="Rechteck 10">
              <a:extLst>
                <a:ext uri="{FF2B5EF4-FFF2-40B4-BE49-F238E27FC236}">
                  <a16:creationId xmlns:a16="http://schemas.microsoft.com/office/drawing/2014/main" id="{55EA7020-FFEB-7245-B937-13D52ECB05CF}"/>
                </a:ext>
              </a:extLst>
            </p:cNvPr>
            <p:cNvSpPr/>
            <p:nvPr userDrawn="1"/>
          </p:nvSpPr>
          <p:spPr>
            <a:xfrm>
              <a:off x="7439486" y="4625282"/>
              <a:ext cx="1704513" cy="54153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pic>
          <p:nvPicPr>
            <p:cNvPr id="12" name="Picture 2" descr="H:\Breuer\Bereich VA und Initiativen\Projekte\CD\Logos\VISIONZERO_logo\jpg\300dpi\VISIONZERO_logo_4c_300.jpg">
              <a:extLst>
                <a:ext uri="{FF2B5EF4-FFF2-40B4-BE49-F238E27FC236}">
                  <a16:creationId xmlns:a16="http://schemas.microsoft.com/office/drawing/2014/main" id="{60C94C2B-297F-6646-B22B-4E5C383D8648}"/>
                </a:ext>
              </a:extLst>
            </p:cNvPr>
            <p:cNvPicPr>
              <a:picLocks noChangeAspect="1" noChangeArrowheads="1"/>
            </p:cNvPicPr>
            <p:nvPr userDrawn="1"/>
          </p:nvPicPr>
          <p:blipFill>
            <a:blip r:embed="rId4" cstate="print"/>
            <a:srcRect/>
            <a:stretch>
              <a:fillRect/>
            </a:stretch>
          </p:blipFill>
          <p:spPr bwMode="auto">
            <a:xfrm>
              <a:off x="7591725" y="4734819"/>
              <a:ext cx="1396859" cy="324000"/>
            </a:xfrm>
            <a:prstGeom prst="rect">
              <a:avLst/>
            </a:prstGeom>
            <a:noFill/>
          </p:spPr>
        </p:pic>
      </p:grpSp>
      <p:sp>
        <p:nvSpPr>
          <p:cNvPr id="2" name="Textfeld 1">
            <a:extLst>
              <a:ext uri="{FF2B5EF4-FFF2-40B4-BE49-F238E27FC236}">
                <a16:creationId xmlns:a16="http://schemas.microsoft.com/office/drawing/2014/main" id="{7C860064-9B65-6547-82FA-E3E51708AFE7}"/>
              </a:ext>
            </a:extLst>
          </p:cNvPr>
          <p:cNvSpPr txBox="1"/>
          <p:nvPr/>
        </p:nvSpPr>
        <p:spPr>
          <a:xfrm>
            <a:off x="744278" y="793898"/>
            <a:ext cx="3444950" cy="3785652"/>
          </a:xfrm>
          <a:prstGeom prst="rect">
            <a:avLst/>
          </a:prstGeom>
          <a:noFill/>
        </p:spPr>
        <p:txBody>
          <a:bodyPr wrap="square" rtlCol="0">
            <a:spAutoFit/>
          </a:bodyPr>
          <a:lstStyle/>
          <a:p>
            <a:r>
              <a:rPr lang="de-DE" sz="6000" b="1" dirty="0">
                <a:solidFill>
                  <a:schemeClr val="bg1"/>
                </a:solidFill>
              </a:rPr>
              <a:t>Kommen Sie gut nach Hause.</a:t>
            </a:r>
          </a:p>
        </p:txBody>
      </p:sp>
    </p:spTree>
    <p:custDataLst>
      <p:tags r:id="rId1"/>
    </p:custDataLst>
    <p:extLst>
      <p:ext uri="{BB962C8B-B14F-4D97-AF65-F5344CB8AC3E}">
        <p14:creationId xmlns:p14="http://schemas.microsoft.com/office/powerpoint/2010/main" val="2942667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de-DE" dirty="0"/>
              <a:t>Fahrunfälle</a:t>
            </a:r>
          </a:p>
        </p:txBody>
      </p:sp>
      <p:sp>
        <p:nvSpPr>
          <p:cNvPr id="13" name="Textplatzhalter 12"/>
          <p:cNvSpPr>
            <a:spLocks noGrp="1"/>
          </p:cNvSpPr>
          <p:nvPr>
            <p:ph type="body" sz="quarter" idx="14"/>
          </p:nvPr>
        </p:nvSpPr>
        <p:spPr>
          <a:xfrm>
            <a:off x="6103620" y="1600199"/>
            <a:ext cx="5836986" cy="3870297"/>
          </a:xfrm>
        </p:spPr>
        <p:txBody>
          <a:bodyPr/>
          <a:lstStyle/>
          <a:p>
            <a:pPr marL="342900" indent="-342900">
              <a:buFont typeface="Arial" panose="020B0604020202020204" pitchFamily="34" charset="0"/>
              <a:buChar char="•"/>
            </a:pPr>
            <a:r>
              <a:rPr lang="de-DE" sz="2000" dirty="0"/>
              <a:t>Ausgelöst durch den Verlust der Kontrolle über das Fahrzeug, ohne dass Andere dazu beigetragen haben.</a:t>
            </a:r>
          </a:p>
          <a:p>
            <a:endParaRPr lang="de-DE" sz="2000" dirty="0"/>
          </a:p>
          <a:p>
            <a:pPr marL="342900" indent="-342900">
              <a:buFont typeface="Arial" panose="020B0604020202020204" pitchFamily="34" charset="0"/>
              <a:buChar char="•"/>
            </a:pPr>
            <a:r>
              <a:rPr lang="de-DE" sz="2000" dirty="0"/>
              <a:t>Infolge unkontrollierter Fahrzeugbewegungen kann es dann aber zum Zusammenstoß mit anderen Verkehrsteilnehmenden kommen.</a:t>
            </a:r>
          </a:p>
          <a:p>
            <a:endParaRPr lang="de-DE" sz="2000" dirty="0"/>
          </a:p>
          <a:p>
            <a:pPr marL="717550" indent="-358775">
              <a:buFont typeface="Arial" panose="020B0604020202020204" pitchFamily="34" charset="0"/>
              <a:buChar char="→"/>
            </a:pPr>
            <a:r>
              <a:rPr lang="de-DE" sz="2000" i="1" dirty="0"/>
              <a:t>Das bedeutet: Nur eine Person ist aktiv beteiligt und verursacht den Unfall allein.</a:t>
            </a:r>
            <a:endParaRPr lang="de-DE" sz="2000" dirty="0"/>
          </a:p>
          <a:p>
            <a:endParaRPr lang="de-DE" dirty="0"/>
          </a:p>
        </p:txBody>
      </p:sp>
      <p:sp>
        <p:nvSpPr>
          <p:cNvPr id="9" name="Foliennummernplatzhalter 5"/>
          <p:cNvSpPr>
            <a:spLocks noGrp="1"/>
          </p:cNvSpPr>
          <p:nvPr>
            <p:ph type="sldNum" sz="quarter" idx="17"/>
          </p:nvPr>
        </p:nvSpPr>
        <p:spPr/>
        <p:txBody>
          <a:bodyPr/>
          <a:lstStyle/>
          <a:p>
            <a:fld id="{C14075F3-F5BF-419D-BE50-EBF9B68250F3}" type="slidenum">
              <a:rPr lang="de-DE" smtClean="0"/>
              <a:pPr/>
              <a:t>4</a:t>
            </a:fld>
            <a:endParaRPr lang="de-DE" dirty="0"/>
          </a:p>
        </p:txBody>
      </p:sp>
      <p:sp>
        <p:nvSpPr>
          <p:cNvPr id="14" name="Textplatzhalter 13"/>
          <p:cNvSpPr>
            <a:spLocks noGrp="1"/>
          </p:cNvSpPr>
          <p:nvPr>
            <p:ph type="body" sz="quarter" idx="18"/>
          </p:nvPr>
        </p:nvSpPr>
        <p:spPr/>
        <p:txBody>
          <a:bodyPr vert="horz" lIns="0" tIns="0" rIns="0" bIns="0" rtlCol="0">
            <a:noAutofit/>
          </a:bodyPr>
          <a:lstStyle/>
          <a:p>
            <a:pPr algn="r"/>
            <a:r>
              <a:rPr lang="de-DE" dirty="0">
                <a:cs typeface="+mn-cs"/>
              </a:rPr>
              <a:t>Foto: </a:t>
            </a:r>
            <a:r>
              <a:rPr lang="de-DE" dirty="0" err="1">
                <a:cs typeface="+mn-cs"/>
              </a:rPr>
              <a:t>Pixabay</a:t>
            </a:r>
            <a:r>
              <a:rPr lang="de-DE" dirty="0">
                <a:cs typeface="+mn-cs"/>
              </a:rPr>
              <a:t>/</a:t>
            </a:r>
            <a:r>
              <a:rPr lang="de-DE" dirty="0" err="1">
                <a:cs typeface="+mn-cs"/>
              </a:rPr>
              <a:t>markusspiske</a:t>
            </a:r>
            <a:endParaRPr lang="de-DE" dirty="0">
              <a:cs typeface="+mn-cs"/>
            </a:endParaRPr>
          </a:p>
        </p:txBody>
      </p:sp>
      <p:pic>
        <p:nvPicPr>
          <p:cNvPr id="5" name="Bildplatzhalter 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629" r="629"/>
          <a:stretch>
            <a:fillRect/>
          </a:stretch>
        </p:blipFill>
        <p:spPr/>
      </p:pic>
    </p:spTree>
    <p:extLst>
      <p:ext uri="{BB962C8B-B14F-4D97-AF65-F5344CB8AC3E}">
        <p14:creationId xmlns:p14="http://schemas.microsoft.com/office/powerpoint/2010/main" val="1794391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chor="b"/>
          <a:lstStyle/>
          <a:p>
            <a:r>
              <a:rPr lang="de-DE" dirty="0"/>
              <a:t>Anteil der Fahrunfälle am Unfallgeschehen</a:t>
            </a:r>
          </a:p>
        </p:txBody>
      </p:sp>
      <p:pic>
        <p:nvPicPr>
          <p:cNvPr id="6" name="Bildplatzhalter 5"/>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65" t="46671" r="65" b="3409"/>
          <a:stretch/>
        </p:blipFill>
        <p:spPr/>
      </p:pic>
      <p:sp>
        <p:nvSpPr>
          <p:cNvPr id="4" name="Foliennummernplatzhalter 3"/>
          <p:cNvSpPr>
            <a:spLocks noGrp="1"/>
          </p:cNvSpPr>
          <p:nvPr>
            <p:ph type="sldNum" sz="quarter" idx="16"/>
          </p:nvPr>
        </p:nvSpPr>
        <p:spPr/>
        <p:txBody>
          <a:bodyPr/>
          <a:lstStyle/>
          <a:p>
            <a:fld id="{C14075F3-F5BF-419D-BE50-EBF9B68250F3}" type="slidenum">
              <a:rPr lang="de-DE" smtClean="0"/>
              <a:pPr/>
              <a:t>5</a:t>
            </a:fld>
            <a:endParaRPr lang="de-DE" dirty="0"/>
          </a:p>
        </p:txBody>
      </p:sp>
      <p:sp>
        <p:nvSpPr>
          <p:cNvPr id="5" name="Textplatzhalter 4"/>
          <p:cNvSpPr>
            <a:spLocks noGrp="1"/>
          </p:cNvSpPr>
          <p:nvPr>
            <p:ph type="body" sz="quarter" idx="14"/>
          </p:nvPr>
        </p:nvSpPr>
        <p:spPr/>
        <p:txBody>
          <a:bodyPr vert="horz" lIns="0" tIns="0" rIns="0" bIns="0" rtlCol="0">
            <a:noAutofit/>
          </a:bodyPr>
          <a:lstStyle/>
          <a:p>
            <a:pPr algn="r"/>
            <a:r>
              <a:rPr lang="de-DE" dirty="0">
                <a:cs typeface="+mn-cs"/>
              </a:rPr>
              <a:t>Statistisches Bundesamt | Berichtsjahr 2018, Foto: DVR</a:t>
            </a:r>
          </a:p>
          <a:p>
            <a:pPr algn="r"/>
            <a:endParaRPr lang="de-DE" dirty="0">
              <a:cs typeface="+mn-cs"/>
            </a:endParaRPr>
          </a:p>
        </p:txBody>
      </p:sp>
      <p:graphicFrame>
        <p:nvGraphicFramePr>
          <p:cNvPr id="14" name="Diagramm 13"/>
          <p:cNvGraphicFramePr>
            <a:graphicFrameLocks noChangeAspect="1"/>
          </p:cNvGraphicFramePr>
          <p:nvPr>
            <p:extLst>
              <p:ext uri="{D42A27DB-BD31-4B8C-83A1-F6EECF244321}">
                <p14:modId xmlns:p14="http://schemas.microsoft.com/office/powerpoint/2010/main" val="983659235"/>
              </p:ext>
            </p:extLst>
          </p:nvPr>
        </p:nvGraphicFramePr>
        <p:xfrm>
          <a:off x="240000" y="1706879"/>
          <a:ext cx="6189053" cy="3690000"/>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feld 7"/>
          <p:cNvSpPr txBox="1"/>
          <p:nvPr/>
        </p:nvSpPr>
        <p:spPr>
          <a:xfrm>
            <a:off x="310340" y="1706879"/>
            <a:ext cx="6000000" cy="3600000"/>
          </a:xfrm>
          <a:prstGeom prst="rect">
            <a:avLst/>
          </a:prstGeom>
          <a:noFill/>
        </p:spPr>
        <p:txBody>
          <a:bodyPr wrap="square" tIns="120000" bIns="120000" rtlCol="0">
            <a:noAutofit/>
          </a:bodyPr>
          <a:lstStyle/>
          <a:p>
            <a:pPr algn="ctr"/>
            <a:r>
              <a:rPr lang="de-DE" sz="1867" b="1" dirty="0">
                <a:cs typeface="DINOT-Bold" pitchFamily="34" charset="0"/>
              </a:rPr>
              <a:t>Insgesamt  308.553 Unfälle mit Personenschaden,</a:t>
            </a:r>
          </a:p>
          <a:p>
            <a:pPr>
              <a:tabLst>
                <a:tab pos="1551479" algn="l"/>
              </a:tabLst>
            </a:pPr>
            <a:endParaRPr lang="de-DE" sz="1867" b="1" dirty="0">
              <a:latin typeface="DINOT-Bold" pitchFamily="34" charset="0"/>
              <a:cs typeface="DINOT-Bold" pitchFamily="34" charset="0"/>
            </a:endParaRPr>
          </a:p>
          <a:p>
            <a:pPr>
              <a:tabLst>
                <a:tab pos="1551479" algn="l"/>
              </a:tabLst>
            </a:pPr>
            <a:endParaRPr lang="de-DE" sz="1867" b="1" dirty="0">
              <a:latin typeface="DINOT-Bold" pitchFamily="34" charset="0"/>
              <a:cs typeface="DINOT-Bold" pitchFamily="34" charset="0"/>
            </a:endParaRPr>
          </a:p>
          <a:p>
            <a:pPr>
              <a:tabLst>
                <a:tab pos="1551479" algn="l"/>
              </a:tabLst>
            </a:pPr>
            <a:endParaRPr lang="de-DE" sz="1867" b="1" dirty="0">
              <a:latin typeface="DINOT-Bold" pitchFamily="34" charset="0"/>
              <a:cs typeface="DINOT-Bold" pitchFamily="34" charset="0"/>
            </a:endParaRPr>
          </a:p>
          <a:p>
            <a:pPr>
              <a:tabLst>
                <a:tab pos="1551479" algn="l"/>
              </a:tabLst>
            </a:pPr>
            <a:endParaRPr lang="de-DE" sz="1867" b="1" dirty="0">
              <a:latin typeface="DINOT-Bold" pitchFamily="34" charset="0"/>
              <a:cs typeface="DINOT-Bold" pitchFamily="34" charset="0"/>
            </a:endParaRPr>
          </a:p>
          <a:p>
            <a:pPr>
              <a:tabLst>
                <a:tab pos="1551479" algn="l"/>
              </a:tabLst>
            </a:pPr>
            <a:endParaRPr lang="de-DE" sz="1867" b="1" dirty="0">
              <a:latin typeface="DINOT-Bold" pitchFamily="34" charset="0"/>
              <a:cs typeface="DINOT-Bold" pitchFamily="34" charset="0"/>
            </a:endParaRPr>
          </a:p>
          <a:p>
            <a:pPr>
              <a:tabLst>
                <a:tab pos="1551479" algn="l"/>
              </a:tabLst>
            </a:pPr>
            <a:endParaRPr lang="de-DE" sz="1867" b="1" dirty="0">
              <a:latin typeface="DINOT-Bold" pitchFamily="34" charset="0"/>
              <a:cs typeface="DINOT-Bold" pitchFamily="34" charset="0"/>
            </a:endParaRPr>
          </a:p>
          <a:p>
            <a:pPr>
              <a:tabLst>
                <a:tab pos="1551479" algn="l"/>
              </a:tabLst>
            </a:pPr>
            <a:endParaRPr lang="de-DE" sz="1867" b="1" dirty="0">
              <a:latin typeface="DINOT-Bold" pitchFamily="34" charset="0"/>
              <a:cs typeface="DINOT-Bold" pitchFamily="34" charset="0"/>
            </a:endParaRPr>
          </a:p>
          <a:p>
            <a:pPr>
              <a:tabLst>
                <a:tab pos="1551479" algn="l"/>
              </a:tabLst>
            </a:pPr>
            <a:endParaRPr lang="de-DE" sz="1867" b="1" dirty="0">
              <a:latin typeface="DINOT-Bold" pitchFamily="34" charset="0"/>
              <a:cs typeface="DINOT-Bold" pitchFamily="34" charset="0"/>
            </a:endParaRPr>
          </a:p>
          <a:p>
            <a:pPr>
              <a:tabLst>
                <a:tab pos="1551479" algn="l"/>
              </a:tabLst>
            </a:pPr>
            <a:endParaRPr lang="de-DE" sz="1867" b="1" dirty="0">
              <a:latin typeface="DINOT-Bold" pitchFamily="34" charset="0"/>
              <a:cs typeface="DINOT-Bold" pitchFamily="34" charset="0"/>
            </a:endParaRPr>
          </a:p>
          <a:p>
            <a:pPr>
              <a:tabLst>
                <a:tab pos="1551479" algn="l"/>
              </a:tabLst>
            </a:pPr>
            <a:endParaRPr lang="de-DE" sz="1867" b="1" dirty="0">
              <a:latin typeface="DINOT-Bold" pitchFamily="34" charset="0"/>
              <a:cs typeface="DINOT-Bold" pitchFamily="34" charset="0"/>
            </a:endParaRPr>
          </a:p>
          <a:p>
            <a:pPr algn="r">
              <a:tabLst>
                <a:tab pos="719649" algn="l"/>
                <a:tab pos="1551479" algn="l"/>
                <a:tab pos="1917652" algn="l"/>
                <a:tab pos="5619610" algn="r"/>
              </a:tabLst>
            </a:pPr>
            <a:r>
              <a:rPr lang="de-DE" sz="1867" b="1" dirty="0">
                <a:cs typeface="DINOT-Bold" pitchFamily="34" charset="0"/>
              </a:rPr>
              <a:t>davon	17,76 % Fahrunfälle (54.805)</a:t>
            </a:r>
            <a:endParaRPr lang="de-DE" sz="1867" b="1" dirty="0">
              <a:latin typeface="DINOT-Bold" pitchFamily="34" charset="0"/>
              <a:cs typeface="DINOT-Bold" pitchFamily="34" charset="0"/>
            </a:endParaRPr>
          </a:p>
        </p:txBody>
      </p:sp>
    </p:spTree>
    <p:extLst>
      <p:ext uri="{BB962C8B-B14F-4D97-AF65-F5344CB8AC3E}">
        <p14:creationId xmlns:p14="http://schemas.microsoft.com/office/powerpoint/2010/main" val="2595131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chor="b"/>
          <a:lstStyle/>
          <a:p>
            <a:r>
              <a:rPr lang="de-DE" dirty="0"/>
              <a:t>Anteil der Fahrunfälle am Unfallgeschehen</a:t>
            </a:r>
          </a:p>
        </p:txBody>
      </p:sp>
      <p:pic>
        <p:nvPicPr>
          <p:cNvPr id="12" name="Bildplatzhalter 11"/>
          <p:cNvPicPr>
            <a:picLocks noGrp="1" noChangeAspect="1"/>
          </p:cNvPicPr>
          <p:nvPr>
            <p:ph type="pic" sz="quarter" idx="13"/>
          </p:nvPr>
        </p:nvPicPr>
        <p:blipFill>
          <a:blip r:embed="rId3"/>
          <a:srcRect t="33" b="33"/>
          <a:stretch>
            <a:fillRect/>
          </a:stretch>
        </p:blipFill>
        <p:spPr>
          <a:prstGeom prst="rect">
            <a:avLst/>
          </a:prstGeom>
        </p:spPr>
      </p:pic>
      <p:sp>
        <p:nvSpPr>
          <p:cNvPr id="4" name="Foliennummernplatzhalter 3"/>
          <p:cNvSpPr>
            <a:spLocks noGrp="1"/>
          </p:cNvSpPr>
          <p:nvPr>
            <p:ph type="sldNum" sz="quarter" idx="16"/>
          </p:nvPr>
        </p:nvSpPr>
        <p:spPr/>
        <p:txBody>
          <a:bodyPr/>
          <a:lstStyle/>
          <a:p>
            <a:fld id="{C14075F3-F5BF-419D-BE50-EBF9B68250F3}" type="slidenum">
              <a:rPr lang="de-DE" smtClean="0"/>
              <a:pPr/>
              <a:t>6</a:t>
            </a:fld>
            <a:endParaRPr lang="de-DE" dirty="0"/>
          </a:p>
        </p:txBody>
      </p:sp>
      <p:sp>
        <p:nvSpPr>
          <p:cNvPr id="7" name="Textplatzhalter 6"/>
          <p:cNvSpPr>
            <a:spLocks noGrp="1"/>
          </p:cNvSpPr>
          <p:nvPr>
            <p:ph type="body" sz="quarter" idx="14"/>
          </p:nvPr>
        </p:nvSpPr>
        <p:spPr/>
        <p:txBody>
          <a:bodyPr vert="horz" lIns="0" tIns="0" rIns="0" bIns="0" rtlCol="0">
            <a:noAutofit/>
          </a:bodyPr>
          <a:lstStyle/>
          <a:p>
            <a:pPr algn="r"/>
            <a:r>
              <a:rPr lang="de-DE" dirty="0">
                <a:cs typeface="+mn-cs"/>
              </a:rPr>
              <a:t>Statistisches Bundesamt | Berichtsjahr 2018, Foto: DVR</a:t>
            </a:r>
          </a:p>
        </p:txBody>
      </p:sp>
      <p:graphicFrame>
        <p:nvGraphicFramePr>
          <p:cNvPr id="9" name="Diagramm 8"/>
          <p:cNvGraphicFramePr>
            <a:graphicFrameLocks/>
          </p:cNvGraphicFramePr>
          <p:nvPr>
            <p:extLst>
              <p:ext uri="{D42A27DB-BD31-4B8C-83A1-F6EECF244321}">
                <p14:modId xmlns:p14="http://schemas.microsoft.com/office/powerpoint/2010/main" val="2591033661"/>
              </p:ext>
            </p:extLst>
          </p:nvPr>
        </p:nvGraphicFramePr>
        <p:xfrm>
          <a:off x="223759" y="1706878"/>
          <a:ext cx="6198615" cy="3690000"/>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feld 7"/>
          <p:cNvSpPr txBox="1"/>
          <p:nvPr/>
        </p:nvSpPr>
        <p:spPr>
          <a:xfrm>
            <a:off x="310340" y="1706879"/>
            <a:ext cx="6000000" cy="3600000"/>
          </a:xfrm>
          <a:prstGeom prst="rect">
            <a:avLst/>
          </a:prstGeom>
          <a:noFill/>
        </p:spPr>
        <p:txBody>
          <a:bodyPr wrap="square" tIns="120000" bIns="120000" rtlCol="0">
            <a:noAutofit/>
          </a:bodyPr>
          <a:lstStyle/>
          <a:p>
            <a:pPr algn="ctr"/>
            <a:r>
              <a:rPr lang="de-DE" sz="1867" b="1" dirty="0">
                <a:cs typeface="DINOT-Bold" pitchFamily="34" charset="0"/>
              </a:rPr>
              <a:t>Insgesamt 67.913 Unfälle mit Schwerverletzten,</a:t>
            </a:r>
          </a:p>
          <a:p>
            <a:pPr>
              <a:tabLst>
                <a:tab pos="1551479" algn="l"/>
              </a:tabLst>
            </a:pPr>
            <a:endParaRPr lang="de-DE" sz="1867" b="1" dirty="0">
              <a:cs typeface="DINOT-Bold" pitchFamily="34" charset="0"/>
            </a:endParaRPr>
          </a:p>
          <a:p>
            <a:pPr>
              <a:tabLst>
                <a:tab pos="1551479" algn="l"/>
              </a:tabLst>
            </a:pPr>
            <a:endParaRPr lang="de-DE" sz="1867" b="1" dirty="0">
              <a:cs typeface="DINOT-Bold" pitchFamily="34" charset="0"/>
            </a:endParaRPr>
          </a:p>
          <a:p>
            <a:pPr>
              <a:tabLst>
                <a:tab pos="1551479" algn="l"/>
              </a:tabLst>
            </a:pPr>
            <a:endParaRPr lang="de-DE" sz="1867" b="1" dirty="0">
              <a:cs typeface="DINOT-Bold" pitchFamily="34" charset="0"/>
            </a:endParaRPr>
          </a:p>
          <a:p>
            <a:pPr>
              <a:tabLst>
                <a:tab pos="1551479" algn="l"/>
              </a:tabLst>
            </a:pPr>
            <a:endParaRPr lang="de-DE" sz="1867" b="1" dirty="0">
              <a:cs typeface="DINOT-Bold" pitchFamily="34" charset="0"/>
            </a:endParaRPr>
          </a:p>
          <a:p>
            <a:pPr>
              <a:tabLst>
                <a:tab pos="1551479" algn="l"/>
              </a:tabLst>
            </a:pPr>
            <a:endParaRPr lang="de-DE" sz="1867" b="1" dirty="0">
              <a:cs typeface="DINOT-Bold" pitchFamily="34" charset="0"/>
            </a:endParaRPr>
          </a:p>
          <a:p>
            <a:pPr>
              <a:tabLst>
                <a:tab pos="1551479" algn="l"/>
              </a:tabLst>
            </a:pPr>
            <a:endParaRPr lang="de-DE" sz="1867" b="1" dirty="0">
              <a:cs typeface="DINOT-Bold" pitchFamily="34" charset="0"/>
            </a:endParaRPr>
          </a:p>
          <a:p>
            <a:pPr>
              <a:tabLst>
                <a:tab pos="1551479" algn="l"/>
              </a:tabLst>
            </a:pPr>
            <a:endParaRPr lang="de-DE" sz="1867" b="1" dirty="0">
              <a:cs typeface="DINOT-Bold" pitchFamily="34" charset="0"/>
            </a:endParaRPr>
          </a:p>
          <a:p>
            <a:pPr>
              <a:tabLst>
                <a:tab pos="1551479" algn="l"/>
              </a:tabLst>
            </a:pPr>
            <a:endParaRPr lang="de-DE" sz="1867" b="1" dirty="0">
              <a:cs typeface="DINOT-Bold" pitchFamily="34" charset="0"/>
            </a:endParaRPr>
          </a:p>
          <a:p>
            <a:pPr>
              <a:tabLst>
                <a:tab pos="1551479" algn="l"/>
              </a:tabLst>
            </a:pPr>
            <a:endParaRPr lang="de-DE" sz="1867" b="1" dirty="0">
              <a:cs typeface="DINOT-Bold" pitchFamily="34" charset="0"/>
            </a:endParaRPr>
          </a:p>
          <a:p>
            <a:pPr>
              <a:tabLst>
                <a:tab pos="1551479" algn="l"/>
              </a:tabLst>
            </a:pPr>
            <a:endParaRPr lang="de-DE" sz="1867" b="1" dirty="0">
              <a:cs typeface="DINOT-Bold" pitchFamily="34" charset="0"/>
            </a:endParaRPr>
          </a:p>
          <a:p>
            <a:pPr algn="r">
              <a:tabLst>
                <a:tab pos="719649" algn="l"/>
                <a:tab pos="1551479" algn="l"/>
                <a:tab pos="1917652" algn="l"/>
                <a:tab pos="5619610" algn="r"/>
              </a:tabLst>
            </a:pPr>
            <a:r>
              <a:rPr lang="de-DE" sz="1867" b="1" dirty="0">
                <a:cs typeface="DINOT-Bold" pitchFamily="34" charset="0"/>
              </a:rPr>
              <a:t>davon 27,50 % Fahrunfälle (18.674) </a:t>
            </a:r>
          </a:p>
        </p:txBody>
      </p:sp>
    </p:spTree>
    <p:extLst>
      <p:ext uri="{BB962C8B-B14F-4D97-AF65-F5344CB8AC3E}">
        <p14:creationId xmlns:p14="http://schemas.microsoft.com/office/powerpoint/2010/main" val="3377526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chor="b"/>
          <a:lstStyle/>
          <a:p>
            <a:r>
              <a:rPr lang="de-DE" dirty="0"/>
              <a:t>Anteil der Fahrunfälle am Unfallgeschehen</a:t>
            </a:r>
          </a:p>
        </p:txBody>
      </p:sp>
      <p:pic>
        <p:nvPicPr>
          <p:cNvPr id="6" name="Bildplatzhalter 5"/>
          <p:cNvPicPr>
            <a:picLocks noGrp="1" noChangeAspect="1"/>
          </p:cNvPicPr>
          <p:nvPr>
            <p:ph type="pic" sz="quarter" idx="13"/>
          </p:nvPr>
        </p:nvPicPr>
        <p:blipFill>
          <a:blip r:embed="rId3"/>
          <a:srcRect t="33" b="33"/>
          <a:stretch>
            <a:fillRect/>
          </a:stretch>
        </p:blipFill>
        <p:spPr>
          <a:prstGeom prst="rect">
            <a:avLst/>
          </a:prstGeom>
        </p:spPr>
      </p:pic>
      <p:sp>
        <p:nvSpPr>
          <p:cNvPr id="4" name="Foliennummernplatzhalter 3"/>
          <p:cNvSpPr>
            <a:spLocks noGrp="1"/>
          </p:cNvSpPr>
          <p:nvPr>
            <p:ph type="sldNum" sz="quarter" idx="16"/>
          </p:nvPr>
        </p:nvSpPr>
        <p:spPr/>
        <p:txBody>
          <a:bodyPr/>
          <a:lstStyle/>
          <a:p>
            <a:fld id="{C14075F3-F5BF-419D-BE50-EBF9B68250F3}" type="slidenum">
              <a:rPr lang="de-DE" smtClean="0"/>
              <a:pPr/>
              <a:t>7</a:t>
            </a:fld>
            <a:endParaRPr lang="de-DE" dirty="0"/>
          </a:p>
        </p:txBody>
      </p:sp>
      <p:sp>
        <p:nvSpPr>
          <p:cNvPr id="5" name="Textplatzhalter 4"/>
          <p:cNvSpPr>
            <a:spLocks noGrp="1"/>
          </p:cNvSpPr>
          <p:nvPr>
            <p:ph type="body" sz="quarter" idx="14"/>
          </p:nvPr>
        </p:nvSpPr>
        <p:spPr/>
        <p:txBody>
          <a:bodyPr vert="horz" lIns="0" tIns="0" rIns="0" bIns="0" rtlCol="0">
            <a:noAutofit/>
          </a:bodyPr>
          <a:lstStyle/>
          <a:p>
            <a:pPr algn="r"/>
            <a:r>
              <a:rPr lang="de-DE" dirty="0">
                <a:cs typeface="+mn-cs"/>
              </a:rPr>
              <a:t>Statistisches Bundesamt | Berichtsjahr 2018, Foto: DVR</a:t>
            </a:r>
          </a:p>
        </p:txBody>
      </p:sp>
      <p:graphicFrame>
        <p:nvGraphicFramePr>
          <p:cNvPr id="9" name="Diagramm 8"/>
          <p:cNvGraphicFramePr>
            <a:graphicFrameLocks/>
          </p:cNvGraphicFramePr>
          <p:nvPr>
            <p:extLst>
              <p:ext uri="{D42A27DB-BD31-4B8C-83A1-F6EECF244321}">
                <p14:modId xmlns:p14="http://schemas.microsoft.com/office/powerpoint/2010/main" val="3549545953"/>
              </p:ext>
            </p:extLst>
          </p:nvPr>
        </p:nvGraphicFramePr>
        <p:xfrm>
          <a:off x="223759" y="1706878"/>
          <a:ext cx="6211395" cy="3690000"/>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feld 7"/>
          <p:cNvSpPr txBox="1"/>
          <p:nvPr/>
        </p:nvSpPr>
        <p:spPr>
          <a:xfrm>
            <a:off x="310340" y="1706879"/>
            <a:ext cx="6000000" cy="3600000"/>
          </a:xfrm>
          <a:prstGeom prst="rect">
            <a:avLst/>
          </a:prstGeom>
          <a:noFill/>
        </p:spPr>
        <p:txBody>
          <a:bodyPr wrap="square" tIns="120000" bIns="120000" rtlCol="0">
            <a:noAutofit/>
          </a:bodyPr>
          <a:lstStyle>
            <a:defPPr>
              <a:defRPr lang="en-US"/>
            </a:defPPr>
            <a:lvl1pPr algn="ctr">
              <a:defRPr sz="1867">
                <a:cs typeface="DINOT-Bold" pitchFamily="34" charset="0"/>
              </a:defRPr>
            </a:lvl1pPr>
          </a:lstStyle>
          <a:p>
            <a:r>
              <a:rPr lang="de-DE" b="1" dirty="0"/>
              <a:t>Insgesamt 3.270 Unfälle mit Getöteten,</a:t>
            </a:r>
          </a:p>
          <a:p>
            <a:endParaRPr lang="de-DE" b="1" dirty="0"/>
          </a:p>
          <a:p>
            <a:endParaRPr lang="de-DE" b="1" dirty="0"/>
          </a:p>
          <a:p>
            <a:endParaRPr lang="de-DE" b="1" dirty="0"/>
          </a:p>
          <a:p>
            <a:endParaRPr lang="de-DE" b="1" dirty="0"/>
          </a:p>
          <a:p>
            <a:endParaRPr lang="de-DE" b="1" dirty="0"/>
          </a:p>
          <a:p>
            <a:endParaRPr lang="de-DE" b="1" dirty="0"/>
          </a:p>
          <a:p>
            <a:endParaRPr lang="de-DE" b="1" dirty="0"/>
          </a:p>
          <a:p>
            <a:endParaRPr lang="de-DE" b="1" dirty="0"/>
          </a:p>
          <a:p>
            <a:endParaRPr lang="de-DE" b="1" dirty="0"/>
          </a:p>
          <a:p>
            <a:endParaRPr lang="de-DE" b="1" dirty="0"/>
          </a:p>
          <a:p>
            <a:pPr algn="r"/>
            <a:r>
              <a:rPr lang="de-DE" b="1" dirty="0"/>
              <a:t>davon 34,56 % Fahrunfälle (1.130) </a:t>
            </a:r>
          </a:p>
        </p:txBody>
      </p:sp>
    </p:spTree>
    <p:extLst>
      <p:ext uri="{BB962C8B-B14F-4D97-AF65-F5344CB8AC3E}">
        <p14:creationId xmlns:p14="http://schemas.microsoft.com/office/powerpoint/2010/main" val="27268410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Themenauswahl</a:t>
            </a:r>
          </a:p>
        </p:txBody>
      </p:sp>
      <p:sp>
        <p:nvSpPr>
          <p:cNvPr id="4" name="Foliennummernplatzhalter 3"/>
          <p:cNvSpPr>
            <a:spLocks noGrp="1"/>
          </p:cNvSpPr>
          <p:nvPr>
            <p:ph type="sldNum" sz="quarter" idx="12"/>
          </p:nvPr>
        </p:nvSpPr>
        <p:spPr/>
        <p:txBody>
          <a:bodyPr/>
          <a:lstStyle/>
          <a:p>
            <a:fld id="{C14075F3-F5BF-419D-BE50-EBF9B68250F3}" type="slidenum">
              <a:rPr lang="de-DE" smtClean="0"/>
              <a:pPr/>
              <a:t>8</a:t>
            </a:fld>
            <a:endParaRPr lang="de-DE" dirty="0"/>
          </a:p>
        </p:txBody>
      </p:sp>
      <p:sp>
        <p:nvSpPr>
          <p:cNvPr id="6" name="Textplatzhalter 5"/>
          <p:cNvSpPr>
            <a:spLocks noGrp="1"/>
          </p:cNvSpPr>
          <p:nvPr>
            <p:ph type="body" sz="quarter" idx="13"/>
          </p:nvPr>
        </p:nvSpPr>
        <p:spPr/>
        <p:txBody>
          <a:bodyPr>
            <a:normAutofit fontScale="92500" lnSpcReduction="10000"/>
          </a:bodyPr>
          <a:lstStyle/>
          <a:p>
            <a:endParaRPr lang="de-DE" dirty="0"/>
          </a:p>
        </p:txBody>
      </p:sp>
      <p:sp>
        <p:nvSpPr>
          <p:cNvPr id="7" name="Textplatzhalter 6"/>
          <p:cNvSpPr>
            <a:spLocks noGrp="1"/>
          </p:cNvSpPr>
          <p:nvPr>
            <p:ph type="body" sz="quarter" idx="14"/>
          </p:nvPr>
        </p:nvSpPr>
        <p:spPr/>
        <p:txBody>
          <a:bodyPr>
            <a:normAutofit fontScale="92500" lnSpcReduction="10000"/>
          </a:bodyPr>
          <a:lstStyle/>
          <a:p>
            <a:r>
              <a:rPr lang="de-DE" dirty="0">
                <a:hlinkClick r:id="rId2" action="ppaction://hlinksldjump">
                  <a:extLst>
                    <a:ext uri="{A12FA001-AC4F-418D-AE19-62706E023703}">
                      <ahyp:hlinkClr xmlns:ahyp="http://schemas.microsoft.com/office/drawing/2018/hyperlinkcolor" val="tx"/>
                    </a:ext>
                  </a:extLst>
                </a:hlinkClick>
              </a:rPr>
              <a:t>Ablenkung im Straßenverkehr</a:t>
            </a:r>
          </a:p>
        </p:txBody>
      </p:sp>
      <p:sp>
        <p:nvSpPr>
          <p:cNvPr id="8" name="Textplatzhalter 7"/>
          <p:cNvSpPr>
            <a:spLocks noGrp="1"/>
          </p:cNvSpPr>
          <p:nvPr>
            <p:ph type="body" sz="quarter" idx="15"/>
          </p:nvPr>
        </p:nvSpPr>
        <p:spPr/>
        <p:txBody>
          <a:bodyPr>
            <a:normAutofit fontScale="92500" lnSpcReduction="10000"/>
          </a:bodyPr>
          <a:lstStyle/>
          <a:p>
            <a:endParaRPr lang="de-DE" dirty="0"/>
          </a:p>
        </p:txBody>
      </p:sp>
      <p:sp>
        <p:nvSpPr>
          <p:cNvPr id="9" name="Textplatzhalter 8"/>
          <p:cNvSpPr>
            <a:spLocks noGrp="1"/>
          </p:cNvSpPr>
          <p:nvPr>
            <p:ph type="body" sz="quarter" idx="16"/>
          </p:nvPr>
        </p:nvSpPr>
        <p:spPr/>
        <p:txBody>
          <a:bodyPr>
            <a:normAutofit fontScale="92500" lnSpcReduction="10000"/>
          </a:bodyPr>
          <a:lstStyle/>
          <a:p>
            <a:r>
              <a:rPr lang="de-DE" dirty="0">
                <a:hlinkClick r:id="rId3" action="ppaction://hlinksldjump">
                  <a:extLst>
                    <a:ext uri="{A12FA001-AC4F-418D-AE19-62706E023703}">
                      <ahyp:hlinkClr xmlns:ahyp="http://schemas.microsoft.com/office/drawing/2018/hyperlinkcolor" val="tx"/>
                    </a:ext>
                  </a:extLst>
                </a:hlinkClick>
              </a:rPr>
              <a:t>Ablenkung durch Smartphones</a:t>
            </a:r>
          </a:p>
        </p:txBody>
      </p:sp>
      <p:sp>
        <p:nvSpPr>
          <p:cNvPr id="10" name="Textplatzhalter 9"/>
          <p:cNvSpPr>
            <a:spLocks noGrp="1"/>
          </p:cNvSpPr>
          <p:nvPr>
            <p:ph type="body" sz="quarter" idx="17"/>
          </p:nvPr>
        </p:nvSpPr>
        <p:spPr/>
        <p:txBody>
          <a:bodyPr>
            <a:normAutofit fontScale="92500" lnSpcReduction="10000"/>
          </a:bodyPr>
          <a:lstStyle/>
          <a:p>
            <a:endParaRPr lang="de-DE"/>
          </a:p>
        </p:txBody>
      </p:sp>
      <p:sp>
        <p:nvSpPr>
          <p:cNvPr id="11" name="Textplatzhalter 10"/>
          <p:cNvSpPr>
            <a:spLocks noGrp="1"/>
          </p:cNvSpPr>
          <p:nvPr>
            <p:ph type="body" sz="quarter" idx="18"/>
          </p:nvPr>
        </p:nvSpPr>
        <p:spPr/>
        <p:txBody>
          <a:bodyPr>
            <a:normAutofit fontScale="92500" lnSpcReduction="10000"/>
          </a:bodyPr>
          <a:lstStyle/>
          <a:p>
            <a:r>
              <a:rPr lang="de-DE" dirty="0">
                <a:hlinkClick r:id="rId4" action="ppaction://hlinksldjump"/>
              </a:rPr>
              <a:t>Belastung und Beanspruchung</a:t>
            </a:r>
          </a:p>
        </p:txBody>
      </p:sp>
      <p:sp>
        <p:nvSpPr>
          <p:cNvPr id="12" name="Textplatzhalter 11"/>
          <p:cNvSpPr>
            <a:spLocks noGrp="1"/>
          </p:cNvSpPr>
          <p:nvPr>
            <p:ph type="body" sz="quarter" idx="19"/>
          </p:nvPr>
        </p:nvSpPr>
        <p:spPr/>
        <p:txBody>
          <a:bodyPr>
            <a:normAutofit fontScale="92500" lnSpcReduction="10000"/>
          </a:bodyPr>
          <a:lstStyle/>
          <a:p>
            <a:endParaRPr lang="de-DE"/>
          </a:p>
        </p:txBody>
      </p:sp>
      <p:sp>
        <p:nvSpPr>
          <p:cNvPr id="15" name="Textplatzhalter 14"/>
          <p:cNvSpPr>
            <a:spLocks noGrp="1"/>
          </p:cNvSpPr>
          <p:nvPr>
            <p:ph type="body" sz="quarter" idx="20"/>
          </p:nvPr>
        </p:nvSpPr>
        <p:spPr/>
        <p:txBody>
          <a:bodyPr>
            <a:normAutofit fontScale="92500" lnSpcReduction="10000"/>
          </a:bodyPr>
          <a:lstStyle/>
          <a:p>
            <a:r>
              <a:rPr lang="de-DE" dirty="0">
                <a:hlinkClick r:id="rId5" action="ppaction://hlinksldjump"/>
              </a:rPr>
              <a:t>Selbstüberschätzung</a:t>
            </a:r>
          </a:p>
        </p:txBody>
      </p:sp>
      <p:sp>
        <p:nvSpPr>
          <p:cNvPr id="16" name="Textplatzhalter 15"/>
          <p:cNvSpPr>
            <a:spLocks noGrp="1"/>
          </p:cNvSpPr>
          <p:nvPr>
            <p:ph type="body" sz="quarter" idx="21"/>
          </p:nvPr>
        </p:nvSpPr>
        <p:spPr/>
        <p:txBody>
          <a:bodyPr>
            <a:normAutofit fontScale="92500" lnSpcReduction="10000"/>
          </a:bodyPr>
          <a:lstStyle/>
          <a:p>
            <a:endParaRPr lang="de-DE"/>
          </a:p>
        </p:txBody>
      </p:sp>
      <p:sp>
        <p:nvSpPr>
          <p:cNvPr id="17" name="Textplatzhalter 16"/>
          <p:cNvSpPr>
            <a:spLocks noGrp="1"/>
          </p:cNvSpPr>
          <p:nvPr>
            <p:ph type="body" sz="quarter" idx="22"/>
          </p:nvPr>
        </p:nvSpPr>
        <p:spPr/>
        <p:txBody>
          <a:bodyPr>
            <a:normAutofit fontScale="92500" lnSpcReduction="10000"/>
          </a:bodyPr>
          <a:lstStyle/>
          <a:p>
            <a:r>
              <a:rPr lang="de-DE" dirty="0">
                <a:hlinkClick r:id="rId6" action="ppaction://hlinksldjump"/>
              </a:rPr>
              <a:t>Ungewohnte Situationen oder Fahrzeuge</a:t>
            </a:r>
          </a:p>
        </p:txBody>
      </p:sp>
    </p:spTree>
    <p:extLst>
      <p:ext uri="{BB962C8B-B14F-4D97-AF65-F5344CB8AC3E}">
        <p14:creationId xmlns:p14="http://schemas.microsoft.com/office/powerpoint/2010/main" val="425222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Themenauswahl</a:t>
            </a:r>
          </a:p>
        </p:txBody>
      </p:sp>
      <p:sp>
        <p:nvSpPr>
          <p:cNvPr id="4" name="Foliennummernplatzhalter 3"/>
          <p:cNvSpPr>
            <a:spLocks noGrp="1"/>
          </p:cNvSpPr>
          <p:nvPr>
            <p:ph type="sldNum" sz="quarter" idx="12"/>
          </p:nvPr>
        </p:nvSpPr>
        <p:spPr/>
        <p:txBody>
          <a:bodyPr/>
          <a:lstStyle/>
          <a:p>
            <a:fld id="{C14075F3-F5BF-419D-BE50-EBF9B68250F3}" type="slidenum">
              <a:rPr lang="de-DE" smtClean="0"/>
              <a:pPr/>
              <a:t>9</a:t>
            </a:fld>
            <a:endParaRPr lang="de-DE" dirty="0"/>
          </a:p>
        </p:txBody>
      </p:sp>
      <p:sp>
        <p:nvSpPr>
          <p:cNvPr id="6" name="Textplatzhalter 5"/>
          <p:cNvSpPr>
            <a:spLocks noGrp="1"/>
          </p:cNvSpPr>
          <p:nvPr>
            <p:ph type="body" sz="quarter" idx="13"/>
          </p:nvPr>
        </p:nvSpPr>
        <p:spPr/>
        <p:txBody>
          <a:bodyPr>
            <a:normAutofit fontScale="92500" lnSpcReduction="10000"/>
          </a:bodyPr>
          <a:lstStyle/>
          <a:p>
            <a:endParaRPr lang="de-DE" dirty="0"/>
          </a:p>
        </p:txBody>
      </p:sp>
      <p:sp>
        <p:nvSpPr>
          <p:cNvPr id="7" name="Textplatzhalter 6"/>
          <p:cNvSpPr>
            <a:spLocks noGrp="1"/>
          </p:cNvSpPr>
          <p:nvPr>
            <p:ph type="body" sz="quarter" idx="14"/>
          </p:nvPr>
        </p:nvSpPr>
        <p:spPr>
          <a:solidFill>
            <a:schemeClr val="accent1"/>
          </a:solidFill>
        </p:spPr>
        <p:txBody>
          <a:bodyPr vert="horz" lIns="72000" tIns="45720" rIns="72000" bIns="45720" rtlCol="0" anchor="ctr">
            <a:normAutofit fontScale="92500" lnSpcReduction="10000"/>
          </a:bodyPr>
          <a:lstStyle/>
          <a:p>
            <a:r>
              <a:rPr lang="de-DE" dirty="0">
                <a:solidFill>
                  <a:schemeClr val="bg1"/>
                </a:solidFill>
              </a:rPr>
              <a:t>Ablenkung im Straßenverkehr</a:t>
            </a:r>
          </a:p>
        </p:txBody>
      </p:sp>
      <p:sp>
        <p:nvSpPr>
          <p:cNvPr id="8" name="Textplatzhalter 7"/>
          <p:cNvSpPr>
            <a:spLocks noGrp="1"/>
          </p:cNvSpPr>
          <p:nvPr>
            <p:ph type="body" sz="quarter" idx="15"/>
          </p:nvPr>
        </p:nvSpPr>
        <p:spPr/>
        <p:txBody>
          <a:bodyPr>
            <a:normAutofit fontScale="92500" lnSpcReduction="10000"/>
          </a:bodyPr>
          <a:lstStyle/>
          <a:p>
            <a:endParaRPr lang="de-DE" dirty="0"/>
          </a:p>
        </p:txBody>
      </p:sp>
      <p:sp>
        <p:nvSpPr>
          <p:cNvPr id="9" name="Textplatzhalter 8"/>
          <p:cNvSpPr>
            <a:spLocks noGrp="1"/>
          </p:cNvSpPr>
          <p:nvPr>
            <p:ph type="body" sz="quarter" idx="16"/>
          </p:nvPr>
        </p:nvSpPr>
        <p:spPr>
          <a:solidFill>
            <a:schemeClr val="bg1">
              <a:lumMod val="95000"/>
            </a:schemeClr>
          </a:solidFill>
        </p:spPr>
        <p:txBody>
          <a:bodyPr vert="horz" lIns="162000" tIns="45720" rIns="162000" bIns="45720" rtlCol="0" anchor="ctr">
            <a:normAutofit fontScale="92500" lnSpcReduction="10000"/>
          </a:bodyPr>
          <a:lstStyle/>
          <a:p>
            <a:r>
              <a:rPr lang="de-DE" dirty="0"/>
              <a:t>Ablenkung durch Smartphones</a:t>
            </a:r>
          </a:p>
        </p:txBody>
      </p:sp>
      <p:sp>
        <p:nvSpPr>
          <p:cNvPr id="10" name="Textplatzhalter 9"/>
          <p:cNvSpPr>
            <a:spLocks noGrp="1"/>
          </p:cNvSpPr>
          <p:nvPr>
            <p:ph type="body" sz="quarter" idx="17"/>
          </p:nvPr>
        </p:nvSpPr>
        <p:spPr/>
        <p:txBody>
          <a:bodyPr>
            <a:normAutofit fontScale="92500" lnSpcReduction="10000"/>
          </a:bodyPr>
          <a:lstStyle/>
          <a:p>
            <a:endParaRPr lang="de-DE"/>
          </a:p>
        </p:txBody>
      </p:sp>
      <p:sp>
        <p:nvSpPr>
          <p:cNvPr id="11" name="Textplatzhalter 10"/>
          <p:cNvSpPr>
            <a:spLocks noGrp="1"/>
          </p:cNvSpPr>
          <p:nvPr>
            <p:ph type="body" sz="quarter" idx="18"/>
          </p:nvPr>
        </p:nvSpPr>
        <p:spPr/>
        <p:txBody>
          <a:bodyPr>
            <a:normAutofit fontScale="92500" lnSpcReduction="10000"/>
          </a:bodyPr>
          <a:lstStyle/>
          <a:p>
            <a:r>
              <a:rPr lang="de-DE" dirty="0"/>
              <a:t>Belastung und Beanspruchung</a:t>
            </a:r>
          </a:p>
        </p:txBody>
      </p:sp>
      <p:sp>
        <p:nvSpPr>
          <p:cNvPr id="12" name="Textplatzhalter 11"/>
          <p:cNvSpPr>
            <a:spLocks noGrp="1"/>
          </p:cNvSpPr>
          <p:nvPr>
            <p:ph type="body" sz="quarter" idx="19"/>
          </p:nvPr>
        </p:nvSpPr>
        <p:spPr/>
        <p:txBody>
          <a:bodyPr>
            <a:normAutofit fontScale="92500" lnSpcReduction="10000"/>
          </a:bodyPr>
          <a:lstStyle/>
          <a:p>
            <a:endParaRPr lang="de-DE"/>
          </a:p>
        </p:txBody>
      </p:sp>
      <p:sp>
        <p:nvSpPr>
          <p:cNvPr id="15" name="Textplatzhalter 14"/>
          <p:cNvSpPr>
            <a:spLocks noGrp="1"/>
          </p:cNvSpPr>
          <p:nvPr>
            <p:ph type="body" sz="quarter" idx="20"/>
          </p:nvPr>
        </p:nvSpPr>
        <p:spPr/>
        <p:txBody>
          <a:bodyPr>
            <a:normAutofit fontScale="92500" lnSpcReduction="10000"/>
          </a:bodyPr>
          <a:lstStyle/>
          <a:p>
            <a:r>
              <a:rPr lang="de-DE" dirty="0"/>
              <a:t>Selbstüberschätzung</a:t>
            </a:r>
          </a:p>
        </p:txBody>
      </p:sp>
      <p:sp>
        <p:nvSpPr>
          <p:cNvPr id="16" name="Textplatzhalter 15"/>
          <p:cNvSpPr>
            <a:spLocks noGrp="1"/>
          </p:cNvSpPr>
          <p:nvPr>
            <p:ph type="body" sz="quarter" idx="21"/>
          </p:nvPr>
        </p:nvSpPr>
        <p:spPr/>
        <p:txBody>
          <a:bodyPr>
            <a:normAutofit fontScale="92500" lnSpcReduction="10000"/>
          </a:bodyPr>
          <a:lstStyle/>
          <a:p>
            <a:endParaRPr lang="de-DE"/>
          </a:p>
        </p:txBody>
      </p:sp>
      <p:sp>
        <p:nvSpPr>
          <p:cNvPr id="17" name="Textplatzhalter 16"/>
          <p:cNvSpPr>
            <a:spLocks noGrp="1"/>
          </p:cNvSpPr>
          <p:nvPr>
            <p:ph type="body" sz="quarter" idx="22"/>
          </p:nvPr>
        </p:nvSpPr>
        <p:spPr/>
        <p:txBody>
          <a:bodyPr>
            <a:normAutofit fontScale="92500" lnSpcReduction="10000"/>
          </a:bodyPr>
          <a:lstStyle/>
          <a:p>
            <a:r>
              <a:rPr lang="de-DE" dirty="0"/>
              <a:t>Ungewohnte Situationen oder Fahrzeuge</a:t>
            </a:r>
          </a:p>
        </p:txBody>
      </p:sp>
    </p:spTree>
    <p:extLst>
      <p:ext uri="{BB962C8B-B14F-4D97-AF65-F5344CB8AC3E}">
        <p14:creationId xmlns:p14="http://schemas.microsoft.com/office/powerpoint/2010/main" val="41540546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ESTYLE" val="CoverPage"/>
</p:tagLst>
</file>

<file path=ppt/tags/tag2.xml><?xml version="1.0" encoding="utf-8"?>
<p:tagLst xmlns:a="http://schemas.openxmlformats.org/drawingml/2006/main" xmlns:r="http://schemas.openxmlformats.org/officeDocument/2006/relationships" xmlns:p="http://schemas.openxmlformats.org/presentationml/2006/main">
  <p:tag name="SLIDESTYLE" val="CoverPage"/>
</p:tagLst>
</file>

<file path=ppt/tags/tag3.xml><?xml version="1.0" encoding="utf-8"?>
<p:tagLst xmlns:a="http://schemas.openxmlformats.org/drawingml/2006/main" xmlns:r="http://schemas.openxmlformats.org/officeDocument/2006/relationships" xmlns:p="http://schemas.openxmlformats.org/presentationml/2006/main">
  <p:tag name="SLIDESTYLE" val="CoverPage"/>
</p:tagLst>
</file>

<file path=ppt/theme/theme1.xml><?xml version="1.0" encoding="utf-8"?>
<a:theme xmlns:a="http://schemas.openxmlformats.org/drawingml/2006/main" name="Default Theme">
  <a:themeElements>
    <a:clrScheme name="DVR">
      <a:dk1>
        <a:sysClr val="windowText" lastClr="000000"/>
      </a:dk1>
      <a:lt1>
        <a:sysClr val="window" lastClr="FFFFFF"/>
      </a:lt1>
      <a:dk2>
        <a:srgbClr val="595959"/>
      </a:dk2>
      <a:lt2>
        <a:srgbClr val="CCCCCC"/>
      </a:lt2>
      <a:accent1>
        <a:srgbClr val="11275D"/>
      </a:accent1>
      <a:accent2>
        <a:srgbClr val="58678D"/>
      </a:accent2>
      <a:accent3>
        <a:srgbClr val="A0A9BE"/>
      </a:accent3>
      <a:accent4>
        <a:srgbClr val="E7E9EE"/>
      </a:accent4>
      <a:accent5>
        <a:srgbClr val="9F9F9F"/>
      </a:accent5>
      <a:accent6>
        <a:srgbClr val="CCCCCC"/>
      </a:accent6>
      <a:hlink>
        <a:srgbClr val="11275D"/>
      </a:hlink>
      <a:folHlink>
        <a:srgbClr val="9F9F9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dvr_praesentation_foerderung_ministerium.potx" id="{F5EAEDE7-ECC0-49DD-BFA8-8EA44B03CFF0}" vid="{8DF3BC03-7504-4937-8742-87C755ACC083}"/>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VR">
    <a:dk1>
      <a:sysClr val="windowText" lastClr="000000"/>
    </a:dk1>
    <a:lt1>
      <a:sysClr val="window" lastClr="FFFFFF"/>
    </a:lt1>
    <a:dk2>
      <a:srgbClr val="595959"/>
    </a:dk2>
    <a:lt2>
      <a:srgbClr val="CCCCCC"/>
    </a:lt2>
    <a:accent1>
      <a:srgbClr val="11275D"/>
    </a:accent1>
    <a:accent2>
      <a:srgbClr val="58678D"/>
    </a:accent2>
    <a:accent3>
      <a:srgbClr val="A0A9BE"/>
    </a:accent3>
    <a:accent4>
      <a:srgbClr val="E7E9EE"/>
    </a:accent4>
    <a:accent5>
      <a:srgbClr val="9F9F9F"/>
    </a:accent5>
    <a:accent6>
      <a:srgbClr val="CCCCCC"/>
    </a:accent6>
    <a:hlink>
      <a:srgbClr val="11275D"/>
    </a:hlink>
    <a:folHlink>
      <a:srgbClr val="9F9F9F"/>
    </a:folHlink>
  </a:clrScheme>
</a:themeOverride>
</file>

<file path=ppt/theme/themeOverride2.xml><?xml version="1.0" encoding="utf-8"?>
<a:themeOverride xmlns:a="http://schemas.openxmlformats.org/drawingml/2006/main">
  <a:clrScheme name="DVR">
    <a:dk1>
      <a:sysClr val="windowText" lastClr="000000"/>
    </a:dk1>
    <a:lt1>
      <a:sysClr val="window" lastClr="FFFFFF"/>
    </a:lt1>
    <a:dk2>
      <a:srgbClr val="595959"/>
    </a:dk2>
    <a:lt2>
      <a:srgbClr val="CCCCCC"/>
    </a:lt2>
    <a:accent1>
      <a:srgbClr val="11275D"/>
    </a:accent1>
    <a:accent2>
      <a:srgbClr val="58678D"/>
    </a:accent2>
    <a:accent3>
      <a:srgbClr val="A0A9BE"/>
    </a:accent3>
    <a:accent4>
      <a:srgbClr val="E7E9EE"/>
    </a:accent4>
    <a:accent5>
      <a:srgbClr val="9F9F9F"/>
    </a:accent5>
    <a:accent6>
      <a:srgbClr val="CCCCCC"/>
    </a:accent6>
    <a:hlink>
      <a:srgbClr val="11275D"/>
    </a:hlink>
    <a:folHlink>
      <a:srgbClr val="9F9F9F"/>
    </a:folHlink>
  </a:clrScheme>
</a:themeOverride>
</file>

<file path=ppt/theme/themeOverride3.xml><?xml version="1.0" encoding="utf-8"?>
<a:themeOverride xmlns:a="http://schemas.openxmlformats.org/drawingml/2006/main">
  <a:clrScheme name="DVR">
    <a:dk1>
      <a:sysClr val="windowText" lastClr="000000"/>
    </a:dk1>
    <a:lt1>
      <a:sysClr val="window" lastClr="FFFFFF"/>
    </a:lt1>
    <a:dk2>
      <a:srgbClr val="595959"/>
    </a:dk2>
    <a:lt2>
      <a:srgbClr val="CCCCCC"/>
    </a:lt2>
    <a:accent1>
      <a:srgbClr val="11275D"/>
    </a:accent1>
    <a:accent2>
      <a:srgbClr val="58678D"/>
    </a:accent2>
    <a:accent3>
      <a:srgbClr val="A0A9BE"/>
    </a:accent3>
    <a:accent4>
      <a:srgbClr val="E7E9EE"/>
    </a:accent4>
    <a:accent5>
      <a:srgbClr val="9F9F9F"/>
    </a:accent5>
    <a:accent6>
      <a:srgbClr val="CCCCCC"/>
    </a:accent6>
    <a:hlink>
      <a:srgbClr val="11275D"/>
    </a:hlink>
    <a:folHlink>
      <a:srgbClr val="9F9F9F"/>
    </a:folHlink>
  </a:clrScheme>
</a:themeOverride>
</file>

<file path=docProps/app.xml><?xml version="1.0" encoding="utf-8"?>
<Properties xmlns="http://schemas.openxmlformats.org/officeDocument/2006/extended-properties" xmlns:vt="http://schemas.openxmlformats.org/officeDocument/2006/docPropsVTypes">
  <TotalTime>0</TotalTime>
  <Words>1468</Words>
  <Application>Microsoft Macintosh PowerPoint</Application>
  <PresentationFormat>Breitbild</PresentationFormat>
  <Paragraphs>280</Paragraphs>
  <Slides>37</Slides>
  <Notes>23</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37</vt:i4>
      </vt:variant>
    </vt:vector>
  </HeadingPairs>
  <TitlesOfParts>
    <vt:vector size="42" baseType="lpstr">
      <vt:lpstr>Arial</vt:lpstr>
      <vt:lpstr>Calibri</vt:lpstr>
      <vt:lpstr>DINOT</vt:lpstr>
      <vt:lpstr>DINOT-Bold</vt:lpstr>
      <vt:lpstr>Default Theme</vt:lpstr>
      <vt:lpstr>PowerPoint-Präsentation</vt:lpstr>
      <vt:lpstr>PowerPoint-Präsentation</vt:lpstr>
      <vt:lpstr>Alleinunfälle</vt:lpstr>
      <vt:lpstr>Fahrunfälle</vt:lpstr>
      <vt:lpstr>Anteil der Fahrunfälle am Unfallgeschehen</vt:lpstr>
      <vt:lpstr>Anteil der Fahrunfälle am Unfallgeschehen</vt:lpstr>
      <vt:lpstr>Anteil der Fahrunfälle am Unfallgeschehen</vt:lpstr>
      <vt:lpstr>Themenauswahl</vt:lpstr>
      <vt:lpstr>Themenauswahl</vt:lpstr>
      <vt:lpstr>PowerPoint-Präsentation</vt:lpstr>
      <vt:lpstr>Ablenkung…</vt:lpstr>
      <vt:lpstr>Durch Ablenkung beanspruchte Kapazitäten</vt:lpstr>
      <vt:lpstr>Häufige Ablenkungsquellen im Auto</vt:lpstr>
      <vt:lpstr>Unfallgefahr durch Ablenkung - Forschungsergebnisse</vt:lpstr>
      <vt:lpstr>Unfallgefahr durch Ablenkung - Forschungsergebnisse</vt:lpstr>
      <vt:lpstr>Ablenkung – Was also tun?</vt:lpstr>
      <vt:lpstr>Themenauswahl</vt:lpstr>
      <vt:lpstr>PowerPoint-Präsentation</vt:lpstr>
      <vt:lpstr>Ablenkung…</vt:lpstr>
      <vt:lpstr>Durch Ablenkung beanspruchte Kapazitäten</vt:lpstr>
      <vt:lpstr>Unfallgefahr durch Ablenkung</vt:lpstr>
      <vt:lpstr>Ablenkung durch Smartphone – Was also tun?</vt:lpstr>
      <vt:lpstr>Themenauswahl</vt:lpstr>
      <vt:lpstr>PowerPoint-Präsentation</vt:lpstr>
      <vt:lpstr>Belastung und Beanspruchung</vt:lpstr>
      <vt:lpstr>Belastung und Beanspruchung – Was also tun?</vt:lpstr>
      <vt:lpstr>Themenauswahl</vt:lpstr>
      <vt:lpstr>PowerPoint-Präsentation</vt:lpstr>
      <vt:lpstr>Wie kommt es dazu?</vt:lpstr>
      <vt:lpstr>Selbstüberschätzung – Was also tun?</vt:lpstr>
      <vt:lpstr>Themenauswahl</vt:lpstr>
      <vt:lpstr>PowerPoint-Präsentation</vt:lpstr>
      <vt:lpstr>Ungewohnte Situationen oder Fahrzeuge</vt:lpstr>
      <vt:lpstr>Fahren mit ungewohnten Fahrzeugen - Was also tun?</vt:lpstr>
      <vt:lpstr>Mythos Multitasking</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MIchael Seifert</dc:creator>
  <cp:lastModifiedBy>MIchael Seifert</cp:lastModifiedBy>
  <cp:revision>17</cp:revision>
  <dcterms:created xsi:type="dcterms:W3CDTF">2019-04-29T14:00:30Z</dcterms:created>
  <dcterms:modified xsi:type="dcterms:W3CDTF">2019-05-07T08:41:46Z</dcterms:modified>
</cp:coreProperties>
</file>