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3.xml" ContentType="application/vnd.openxmlformats-officedocument.presentationml.tags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89" r:id="rId1"/>
  </p:sldMasterIdLst>
  <p:notesMasterIdLst>
    <p:notesMasterId r:id="rId13"/>
  </p:notesMasterIdLst>
  <p:handoutMasterIdLst>
    <p:handoutMasterId r:id="rId14"/>
  </p:handoutMasterIdLst>
  <p:sldIdLst>
    <p:sldId id="256" r:id="rId2"/>
    <p:sldId id="286" r:id="rId3"/>
    <p:sldId id="354" r:id="rId4"/>
    <p:sldId id="362" r:id="rId5"/>
    <p:sldId id="352" r:id="rId6"/>
    <p:sldId id="363" r:id="rId7"/>
    <p:sldId id="364" r:id="rId8"/>
    <p:sldId id="365" r:id="rId9"/>
    <p:sldId id="355" r:id="rId10"/>
    <p:sldId id="366" r:id="rId11"/>
    <p:sldId id="361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  <p15:guide id="3" orient="horz" pos="867" userDrawn="1">
          <p15:clr>
            <a:srgbClr val="A4A3A4"/>
          </p15:clr>
        </p15:guide>
        <p15:guide id="4" orient="horz" pos="2273" userDrawn="1">
          <p15:clr>
            <a:srgbClr val="A4A3A4"/>
          </p15:clr>
        </p15:guide>
        <p15:guide id="5" orient="horz" pos="73" userDrawn="1">
          <p15:clr>
            <a:srgbClr val="A4A3A4"/>
          </p15:clr>
        </p15:guide>
        <p15:guide id="6" orient="horz" pos="3589" userDrawn="1">
          <p15:clr>
            <a:srgbClr val="A4A3A4"/>
          </p15:clr>
        </p15:guide>
        <p15:guide id="7" orient="horz" pos="2842" userDrawn="1">
          <p15:clr>
            <a:srgbClr val="A4A3A4"/>
          </p15:clr>
        </p15:guide>
        <p15:guide id="8" orient="horz" pos="1725" userDrawn="1">
          <p15:clr>
            <a:srgbClr val="A4A3A4"/>
          </p15:clr>
        </p15:guide>
        <p15:guide id="9" pos="5120" userDrawn="1">
          <p15:clr>
            <a:srgbClr val="A4A3A4"/>
          </p15:clr>
        </p15:guide>
        <p15:guide id="10" pos="2607" userDrawn="1">
          <p15:clr>
            <a:srgbClr val="A4A3A4"/>
          </p15:clr>
        </p15:guide>
        <p15:guide id="11" pos="139" userDrawn="1">
          <p15:clr>
            <a:srgbClr val="A4A3A4"/>
          </p15:clr>
        </p15:guide>
        <p15:guide id="12" orient="horz" pos="223" userDrawn="1">
          <p15:clr>
            <a:srgbClr val="A4A3A4"/>
          </p15:clr>
        </p15:guide>
        <p15:guide id="13" orient="horz" pos="2228" userDrawn="1">
          <p15:clr>
            <a:srgbClr val="A4A3A4"/>
          </p15:clr>
        </p15:guide>
        <p15:guide id="14" orient="horz" pos="2659" userDrawn="1">
          <p15:clr>
            <a:srgbClr val="A4A3A4"/>
          </p15:clr>
        </p15:guide>
        <p15:guide id="15" orient="horz" pos="2827" userDrawn="1">
          <p15:clr>
            <a:srgbClr val="A4A3A4"/>
          </p15:clr>
        </p15:guide>
        <p15:guide id="16" orient="horz" pos="1638" userDrawn="1">
          <p15:clr>
            <a:srgbClr val="A4A3A4"/>
          </p15:clr>
        </p15:guide>
        <p15:guide id="17" pos="432" userDrawn="1">
          <p15:clr>
            <a:srgbClr val="A4A3A4"/>
          </p15:clr>
        </p15:guide>
        <p15:guide id="18" pos="5080" userDrawn="1">
          <p15:clr>
            <a:srgbClr val="A4A3A4"/>
          </p15:clr>
        </p15:guide>
        <p15:guide id="19" pos="751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laus" initials="N" lastIdx="10" clrIdx="0">
    <p:extLst/>
  </p:cmAuthor>
  <p:cmAuthor id="2" name="Menzel, Marita" initials="MM" lastIdx="9" clrIdx="1">
    <p:extLst>
      <p:ext uri="{19B8F6BF-5375-455C-9EA6-DF929625EA0E}">
        <p15:presenceInfo xmlns:p15="http://schemas.microsoft.com/office/powerpoint/2012/main" userId="S-1-5-21-1416266714-1988118086-1601837771-3269" providerId="AD"/>
      </p:ext>
    </p:extLst>
  </p:cmAuthor>
  <p:cmAuthor id="3" name="Marita Menzel" initials="MM" lastIdx="2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1275D"/>
    <a:srgbClr val="9DB9C4"/>
    <a:srgbClr val="8CAFA9"/>
    <a:srgbClr val="D9D9D9"/>
    <a:srgbClr val="A5A6A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995" autoAdjust="0"/>
    <p:restoredTop sz="88269" autoAdjust="0"/>
  </p:normalViewPr>
  <p:slideViewPr>
    <p:cSldViewPr snapToGrid="0" showGuides="1">
      <p:cViewPr varScale="1">
        <p:scale>
          <a:sx n="186" d="100"/>
          <a:sy n="186" d="100"/>
        </p:scale>
        <p:origin x="248" y="216"/>
      </p:cViewPr>
      <p:guideLst>
        <p:guide orient="horz" pos="2160"/>
        <p:guide pos="3840"/>
        <p:guide orient="horz" pos="867"/>
        <p:guide orient="horz" pos="2273"/>
        <p:guide orient="horz" pos="73"/>
        <p:guide orient="horz" pos="3589"/>
        <p:guide orient="horz" pos="2842"/>
        <p:guide orient="horz" pos="1725"/>
        <p:guide pos="5120"/>
        <p:guide pos="2607"/>
        <p:guide pos="139"/>
        <p:guide orient="horz" pos="223"/>
        <p:guide orient="horz" pos="2228"/>
        <p:guide orient="horz" pos="2659"/>
        <p:guide orient="horz" pos="2827"/>
        <p:guide orient="horz" pos="1638"/>
        <p:guide pos="432"/>
        <p:guide pos="5080"/>
        <p:guide pos="751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117" d="100"/>
          <a:sy n="117" d="100"/>
        </p:scale>
        <p:origin x="3576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31C068-BC06-4B43-BD32-5D27AF894041}" type="datetimeFigureOut">
              <a:rPr lang="en-US" smtClean="0"/>
              <a:pPr/>
              <a:t>5/7/19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76B1EE-7210-4B30-AE9F-0F8810ADE5F9}" type="slidenum">
              <a:rPr lang="en-US" smtClean="0"/>
              <a:pPr/>
              <a:t>‹Nr.›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40356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59C4E33-978D-47E6-8096-DEDA8B66B8FD}" type="datetimeFigureOut">
              <a:rPr lang="de-DE" smtClean="0"/>
              <a:pPr/>
              <a:t>07.05.19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/>
              <a:t>Formatvorlagen des Textmasters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273AED-C50C-4259-860C-200724DC01F6}" type="slidenum">
              <a:rPr lang="de-DE" smtClean="0"/>
              <a:pPr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9061999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61373571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4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591649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5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24499111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6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0157573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7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4025035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8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00144466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9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79850622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10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315799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9273AED-C50C-4259-860C-200724DC01F6}" type="slidenum">
              <a:rPr lang="de-DE" smtClean="0"/>
              <a:pPr/>
              <a:t>11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0959017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hyperlink" Target="mailto:praevention@dvr.de" TargetMode="External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hyperlink" Target="http://www.deinewege.info/" TargetMode="Externa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hemeOverride" Target="../theme/themeOverride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Grafik 7" descr="Grauer Kasten fuer Deckblatt.jpg"/>
          <p:cNvPicPr/>
          <p:nvPr userDrawn="1"/>
        </p:nvPicPr>
        <p:blipFill>
          <a:blip r:embed="rId2" cstate="screen"/>
          <a:stretch>
            <a:fillRect/>
          </a:stretch>
        </p:blipFill>
        <p:spPr>
          <a:xfrm>
            <a:off x="216000" y="1820279"/>
            <a:ext cx="11760000" cy="3576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30767" y="3044826"/>
            <a:ext cx="11331360" cy="2210287"/>
          </a:xfrm>
        </p:spPr>
        <p:txBody>
          <a:bodyPr anchor="t">
            <a:noAutofit/>
          </a:bodyPr>
          <a:lstStyle>
            <a:lvl1pPr algn="l">
              <a:defRPr sz="4267"/>
            </a:lvl1pPr>
          </a:lstStyle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30767" y="1954229"/>
            <a:ext cx="11331360" cy="581803"/>
          </a:xfrm>
          <a:prstGeom prst="rect">
            <a:avLst/>
          </a:prstGeom>
        </p:spPr>
        <p:txBody>
          <a:bodyPr anchor="t">
            <a:noAutofit/>
          </a:bodyPr>
          <a:lstStyle>
            <a:lvl1pPr marL="0" indent="0" algn="l">
              <a:buNone/>
              <a:defRPr sz="2133" b="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de-DE" dirty="0"/>
              <a:t>Formatvorlage des Untertitelmasters durch Klicken bearbeiten</a:t>
            </a:r>
            <a:endParaRPr lang="en-US" dirty="0"/>
          </a:p>
        </p:txBody>
      </p:sp>
      <p:sp>
        <p:nvSpPr>
          <p:cNvPr id="29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6184019" y="5888103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Max Mustermann</a:t>
            </a:r>
          </a:p>
        </p:txBody>
      </p:sp>
      <p:sp>
        <p:nvSpPr>
          <p:cNvPr id="32" name="Textplatzhalt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184019" y="6080923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Abteilung oder Position</a:t>
            </a:r>
          </a:p>
        </p:txBody>
      </p:sp>
      <p:sp>
        <p:nvSpPr>
          <p:cNvPr id="33" name="Textplatzhalt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184019" y="6273740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Titel der Präsentation</a:t>
            </a:r>
          </a:p>
        </p:txBody>
      </p:sp>
      <p:sp>
        <p:nvSpPr>
          <p:cNvPr id="34" name="Rechteck 33"/>
          <p:cNvSpPr/>
          <p:nvPr userDrawn="1"/>
        </p:nvSpPr>
        <p:spPr>
          <a:xfrm>
            <a:off x="6203953" y="6578600"/>
            <a:ext cx="5773559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 algn="r" defTabSz="1219170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</a:pPr>
            <a:r>
              <a:rPr lang="de-DE" sz="900" b="1" dirty="0">
                <a:solidFill>
                  <a:schemeClr val="tx2"/>
                </a:solidFill>
              </a:rPr>
              <a:t>© Deutscher Verkehrssicherheitsrat</a:t>
            </a:r>
          </a:p>
        </p:txBody>
      </p:sp>
      <p:pic>
        <p:nvPicPr>
          <p:cNvPr id="14" name="Grafik 13" descr="DeineWege-Logo_4C_2Z_klein.png"/>
          <p:cNvPicPr>
            <a:picLocks noChangeAspect="1"/>
          </p:cNvPicPr>
          <p:nvPr userDrawn="1"/>
        </p:nvPicPr>
        <p:blipFill>
          <a:blip r:embed="rId3" cstate="screen">
            <a:lum bright="-10000" contrast="-40000"/>
          </a:blip>
          <a:stretch>
            <a:fillRect/>
          </a:stretch>
        </p:blipFill>
        <p:spPr>
          <a:xfrm>
            <a:off x="8953217" y="1950859"/>
            <a:ext cx="2814040" cy="384000"/>
          </a:xfrm>
          <a:prstGeom prst="rect">
            <a:avLst/>
          </a:prstGeom>
        </p:spPr>
      </p:pic>
      <p:grpSp>
        <p:nvGrpSpPr>
          <p:cNvPr id="4" name="Gruppieren 3"/>
          <p:cNvGrpSpPr/>
          <p:nvPr userDrawn="1"/>
        </p:nvGrpSpPr>
        <p:grpSpPr>
          <a:xfrm>
            <a:off x="9919315" y="4409363"/>
            <a:ext cx="2272684" cy="722051"/>
            <a:chOff x="7439486" y="3307022"/>
            <a:chExt cx="1704513" cy="541538"/>
          </a:xfrm>
        </p:grpSpPr>
        <p:sp>
          <p:nvSpPr>
            <p:cNvPr id="17" name="Rechteck 16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 sz="2400"/>
            </a:p>
          </p:txBody>
        </p:sp>
        <p:pic>
          <p:nvPicPr>
            <p:cNvPr id="18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  <p:sp>
        <p:nvSpPr>
          <p:cNvPr id="19" name="Bildplatzhalter 24"/>
          <p:cNvSpPr>
            <a:spLocks noGrp="1"/>
          </p:cNvSpPr>
          <p:nvPr>
            <p:ph type="pic" sz="quarter" idx="10"/>
          </p:nvPr>
        </p:nvSpPr>
        <p:spPr>
          <a:xfrm>
            <a:off x="213785" y="214490"/>
            <a:ext cx="11764433" cy="1502551"/>
          </a:xfrm>
          <a:prstGeom prst="rect">
            <a:avLst/>
          </a:prstGeom>
          <a:blipFill dpi="0" rotWithShape="1">
            <a:blip r:embed="rId5" cstate="screen"/>
            <a:srcRect/>
            <a:stretch>
              <a:fillRect l="4" t="-8146" r="-4" b="-100427"/>
            </a:stretch>
          </a:blipFill>
        </p:spPr>
        <p:txBody>
          <a:bodyPr bIns="540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772904936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und Bild un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3806024"/>
            <a:ext cx="11712000" cy="167506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17"/>
          </p:nvPr>
        </p:nvSpPr>
        <p:spPr>
          <a:xfrm>
            <a:off x="240000" y="1598400"/>
            <a:ext cx="11712000" cy="20486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7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41942578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1598399"/>
            <a:ext cx="11712000" cy="39039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129329029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0" y="266701"/>
            <a:ext cx="11712000" cy="524620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19224870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anzseitiges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" y="0"/>
            <a:ext cx="12191999" cy="6858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</p:spTree>
    <p:extLst>
      <p:ext uri="{BB962C8B-B14F-4D97-AF65-F5344CB8AC3E}">
        <p14:creationId xmlns:p14="http://schemas.microsoft.com/office/powerpoint/2010/main" val="353795953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10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170548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1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2265" y="1705485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Start</a:t>
            </a:r>
          </a:p>
        </p:txBody>
      </p:sp>
      <p:sp>
        <p:nvSpPr>
          <p:cNvPr id="12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0000" y="2258393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3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2265" y="2258393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4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40000" y="282156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5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92265" y="2821565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6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0000" y="3384739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7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2265" y="3384739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18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0000" y="3947911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19" name="Textplatzhalt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92265" y="3947911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20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0000" y="4511084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1" name="Textplatzhalter 9"/>
          <p:cNvSpPr>
            <a:spLocks noGrp="1"/>
          </p:cNvSpPr>
          <p:nvPr>
            <p:ph type="body" sz="quarter" idx="24" hasCustomPrompt="1"/>
          </p:nvPr>
        </p:nvSpPr>
        <p:spPr>
          <a:xfrm>
            <a:off x="892265" y="4511084"/>
            <a:ext cx="11054203" cy="384000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Ende</a:t>
            </a:r>
          </a:p>
        </p:txBody>
      </p:sp>
    </p:spTree>
    <p:extLst>
      <p:ext uri="{BB962C8B-B14F-4D97-AF65-F5344CB8AC3E}">
        <p14:creationId xmlns:p14="http://schemas.microsoft.com/office/powerpoint/2010/main" val="35867329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platzhalter 9"/>
          <p:cNvSpPr>
            <a:spLocks noGrp="1"/>
          </p:cNvSpPr>
          <p:nvPr>
            <p:ph type="body" sz="quarter" idx="13" hasCustomPrompt="1"/>
          </p:nvPr>
        </p:nvSpPr>
        <p:spPr>
          <a:xfrm>
            <a:off x="240000" y="170548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5" name="Textplatzhalter 9"/>
          <p:cNvSpPr>
            <a:spLocks noGrp="1"/>
          </p:cNvSpPr>
          <p:nvPr>
            <p:ph type="body" sz="quarter" idx="14" hasCustomPrompt="1"/>
          </p:nvPr>
        </p:nvSpPr>
        <p:spPr>
          <a:xfrm>
            <a:off x="892800" y="1705485"/>
            <a:ext cx="11115727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Start</a:t>
            </a:r>
          </a:p>
        </p:txBody>
      </p:sp>
      <p:sp>
        <p:nvSpPr>
          <p:cNvPr id="26" name="Textplatzhalter 9"/>
          <p:cNvSpPr>
            <a:spLocks noGrp="1"/>
          </p:cNvSpPr>
          <p:nvPr>
            <p:ph type="body" sz="quarter" idx="15" hasCustomPrompt="1"/>
          </p:nvPr>
        </p:nvSpPr>
        <p:spPr>
          <a:xfrm>
            <a:off x="240000" y="2258393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7" name="Textplatzhalter 9"/>
          <p:cNvSpPr>
            <a:spLocks noGrp="1"/>
          </p:cNvSpPr>
          <p:nvPr>
            <p:ph type="body" sz="quarter" idx="16" hasCustomPrompt="1"/>
          </p:nvPr>
        </p:nvSpPr>
        <p:spPr>
          <a:xfrm>
            <a:off x="892265" y="2258393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28" name="Textplatzhalter 9"/>
          <p:cNvSpPr>
            <a:spLocks noGrp="1"/>
          </p:cNvSpPr>
          <p:nvPr>
            <p:ph type="body" sz="quarter" idx="17" hasCustomPrompt="1"/>
          </p:nvPr>
        </p:nvSpPr>
        <p:spPr>
          <a:xfrm>
            <a:off x="240000" y="2821565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29" name="Textplatzhalter 9"/>
          <p:cNvSpPr>
            <a:spLocks noGrp="1"/>
          </p:cNvSpPr>
          <p:nvPr>
            <p:ph type="body" sz="quarter" idx="18" hasCustomPrompt="1"/>
          </p:nvPr>
        </p:nvSpPr>
        <p:spPr>
          <a:xfrm>
            <a:off x="892265" y="2821565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0" name="Textplatzhalter 9"/>
          <p:cNvSpPr>
            <a:spLocks noGrp="1"/>
          </p:cNvSpPr>
          <p:nvPr>
            <p:ph type="body" sz="quarter" idx="19" hasCustomPrompt="1"/>
          </p:nvPr>
        </p:nvSpPr>
        <p:spPr>
          <a:xfrm>
            <a:off x="240000" y="3384739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1" name="Textplatzhalter 9"/>
          <p:cNvSpPr>
            <a:spLocks noGrp="1"/>
          </p:cNvSpPr>
          <p:nvPr>
            <p:ph type="body" sz="quarter" idx="20" hasCustomPrompt="1"/>
          </p:nvPr>
        </p:nvSpPr>
        <p:spPr>
          <a:xfrm>
            <a:off x="892265" y="3384739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2" name="Textplatzhalter 9"/>
          <p:cNvSpPr>
            <a:spLocks noGrp="1"/>
          </p:cNvSpPr>
          <p:nvPr>
            <p:ph type="body" sz="quarter" idx="21" hasCustomPrompt="1"/>
          </p:nvPr>
        </p:nvSpPr>
        <p:spPr>
          <a:xfrm>
            <a:off x="240000" y="3947911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3" name="Textplatzhalter 9"/>
          <p:cNvSpPr>
            <a:spLocks noGrp="1"/>
          </p:cNvSpPr>
          <p:nvPr>
            <p:ph type="body" sz="quarter" idx="22" hasCustomPrompt="1"/>
          </p:nvPr>
        </p:nvSpPr>
        <p:spPr>
          <a:xfrm>
            <a:off x="892265" y="3947911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</a:t>
            </a:r>
          </a:p>
        </p:txBody>
      </p:sp>
      <p:sp>
        <p:nvSpPr>
          <p:cNvPr id="34" name="Textplatzhalter 9"/>
          <p:cNvSpPr>
            <a:spLocks noGrp="1"/>
          </p:cNvSpPr>
          <p:nvPr>
            <p:ph type="body" sz="quarter" idx="23" hasCustomPrompt="1"/>
          </p:nvPr>
        </p:nvSpPr>
        <p:spPr>
          <a:xfrm>
            <a:off x="240000" y="4511084"/>
            <a:ext cx="432000" cy="384000"/>
          </a:xfrm>
          <a:prstGeom prst="rect">
            <a:avLst/>
          </a:prstGeom>
          <a:solidFill>
            <a:schemeClr val="accent1"/>
          </a:solidFill>
        </p:spPr>
        <p:txBody>
          <a:bodyPr lIns="72000" rIns="72000" anchor="ctr"/>
          <a:lstStyle>
            <a:lvl1pPr algn="r"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de-DE" dirty="0"/>
              <a:t>#</a:t>
            </a:r>
          </a:p>
        </p:txBody>
      </p:sp>
      <p:sp>
        <p:nvSpPr>
          <p:cNvPr id="35" name="Textplatzhalter 9"/>
          <p:cNvSpPr>
            <a:spLocks noGrp="1"/>
          </p:cNvSpPr>
          <p:nvPr>
            <p:ph type="body" sz="quarter" idx="24" hasCustomPrompt="1"/>
          </p:nvPr>
        </p:nvSpPr>
        <p:spPr>
          <a:xfrm>
            <a:off x="892265" y="4511084"/>
            <a:ext cx="11054203" cy="384000"/>
          </a:xfrm>
          <a:prstGeom prst="rect">
            <a:avLst/>
          </a:prstGeom>
          <a:noFill/>
        </p:spPr>
        <p:txBody>
          <a:bodyPr lIns="162000" rIns="162000" anchor="ctr"/>
          <a:lstStyle>
            <a:lvl1pPr algn="l">
              <a:defRPr>
                <a:solidFill>
                  <a:schemeClr val="accent1"/>
                </a:solidFill>
              </a:defRPr>
            </a:lvl1pPr>
          </a:lstStyle>
          <a:p>
            <a:pPr lvl="0"/>
            <a:r>
              <a:rPr lang="de-DE" dirty="0"/>
              <a:t>Kapitelname, Headline, Story, Ende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241300" y="190831"/>
            <a:ext cx="11709400" cy="1233855"/>
          </a:xfrm>
        </p:spPr>
        <p:txBody>
          <a:bodyPr/>
          <a:lstStyle>
            <a:lvl1pPr>
              <a:defRPr/>
            </a:lvl1pPr>
          </a:lstStyle>
          <a:p>
            <a:r>
              <a:rPr lang="de-DE" dirty="0"/>
              <a:t>Agenda</a:t>
            </a:r>
            <a:endParaRPr lang="en-US" dirty="0"/>
          </a:p>
        </p:txBody>
      </p:sp>
      <p:sp>
        <p:nvSpPr>
          <p:cNvPr id="17" name="Foliennummernplatzhalter 8"/>
          <p:cNvSpPr>
            <a:spLocks noGrp="1"/>
          </p:cNvSpPr>
          <p:nvPr>
            <p:ph type="sldNum" sz="quarter" idx="12"/>
          </p:nvPr>
        </p:nvSpPr>
        <p:spPr>
          <a:xfrm>
            <a:off x="7837999" y="6573913"/>
            <a:ext cx="4114800" cy="144000"/>
          </a:xfrm>
        </p:spPr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65986762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(nur Headline +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4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48508670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eer (nur Footer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3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82846949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weiße 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6605351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3687070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und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Medienplatzhalter 4"/>
          <p:cNvSpPr>
            <a:spLocks noGrp="1"/>
          </p:cNvSpPr>
          <p:nvPr>
            <p:ph type="media" sz="quarter" idx="17"/>
          </p:nvPr>
        </p:nvSpPr>
        <p:spPr>
          <a:xfrm>
            <a:off x="240001" y="1598400"/>
            <a:ext cx="11706467" cy="3893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4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8649840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Textplatzhalter 28"/>
          <p:cNvSpPr>
            <a:spLocks noGrp="1"/>
          </p:cNvSpPr>
          <p:nvPr>
            <p:ph type="body" sz="quarter" idx="11" hasCustomPrompt="1"/>
          </p:nvPr>
        </p:nvSpPr>
        <p:spPr>
          <a:xfrm>
            <a:off x="6184019" y="5888103"/>
            <a:ext cx="5776383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900" b="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b="1" dirty="0">
                <a:solidFill>
                  <a:schemeClr val="bg2"/>
                </a:solidFill>
              </a:rPr>
              <a:t>Max Mustermann</a:t>
            </a:r>
          </a:p>
        </p:txBody>
      </p:sp>
      <p:sp>
        <p:nvSpPr>
          <p:cNvPr id="41" name="Textplatzhalter 28"/>
          <p:cNvSpPr>
            <a:spLocks noGrp="1"/>
          </p:cNvSpPr>
          <p:nvPr>
            <p:ph type="body" sz="quarter" idx="12" hasCustomPrompt="1"/>
          </p:nvPr>
        </p:nvSpPr>
        <p:spPr>
          <a:xfrm>
            <a:off x="6184019" y="6080923"/>
            <a:ext cx="5776383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>
              <a:defRPr lang="de-DE" sz="900" b="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b="1" dirty="0">
                <a:solidFill>
                  <a:schemeClr val="bg2"/>
                </a:solidFill>
              </a:rPr>
              <a:t>Abteilung oder Position</a:t>
            </a:r>
          </a:p>
        </p:txBody>
      </p:sp>
      <p:sp>
        <p:nvSpPr>
          <p:cNvPr id="42" name="Textplatzhalter 28"/>
          <p:cNvSpPr>
            <a:spLocks noGrp="1"/>
          </p:cNvSpPr>
          <p:nvPr>
            <p:ph type="body" sz="quarter" idx="13" hasCustomPrompt="1"/>
          </p:nvPr>
        </p:nvSpPr>
        <p:spPr>
          <a:xfrm>
            <a:off x="6184019" y="6273740"/>
            <a:ext cx="5776383" cy="162000"/>
          </a:xfrm>
          <a:prstGeom prst="rect">
            <a:avLst/>
          </a:prstGeom>
        </p:spPr>
        <p:txBody>
          <a:bodyPr lIns="0" tIns="0" rIns="0" bIns="0">
            <a:noAutofit/>
          </a:bodyPr>
          <a:lstStyle>
            <a:lvl1pPr algn="r">
              <a:spcAft>
                <a:spcPts val="0"/>
              </a:spcAft>
              <a:defRPr sz="900" b="0">
                <a:solidFill>
                  <a:schemeClr val="tx2"/>
                </a:solidFill>
              </a:defRPr>
            </a:lvl1pPr>
            <a:lvl2pPr algn="r">
              <a:defRPr sz="1200">
                <a:solidFill>
                  <a:schemeClr val="bg2"/>
                </a:solidFill>
              </a:defRPr>
            </a:lvl2pPr>
            <a:lvl3pPr algn="r">
              <a:defRPr sz="1200">
                <a:solidFill>
                  <a:schemeClr val="bg2"/>
                </a:solidFill>
              </a:defRPr>
            </a:lvl3pPr>
            <a:lvl4pPr algn="r">
              <a:defRPr sz="1200">
                <a:solidFill>
                  <a:schemeClr val="bg2"/>
                </a:solidFill>
              </a:defRPr>
            </a:lvl4pPr>
            <a:lvl5pPr algn="r">
              <a:defRPr sz="1200">
                <a:solidFill>
                  <a:schemeClr val="bg2"/>
                </a:solidFill>
              </a:defRPr>
            </a:lvl5pPr>
          </a:lstStyle>
          <a:p>
            <a:pPr algn="r">
              <a:defRPr/>
            </a:pPr>
            <a:r>
              <a:rPr lang="de-DE" b="1" dirty="0">
                <a:solidFill>
                  <a:schemeClr val="bg2"/>
                </a:solidFill>
              </a:rPr>
              <a:t>Titel der Präsentation</a:t>
            </a:r>
          </a:p>
        </p:txBody>
      </p:sp>
      <p:sp>
        <p:nvSpPr>
          <p:cNvPr id="43" name="Rechteck 42"/>
          <p:cNvSpPr/>
          <p:nvPr userDrawn="1"/>
        </p:nvSpPr>
        <p:spPr>
          <a:xfrm>
            <a:off x="6203953" y="6578600"/>
            <a:ext cx="5773559" cy="162000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 indent="0" algn="r" defTabSz="1219170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</a:pPr>
            <a:r>
              <a:rPr lang="de-DE" sz="900" b="1" dirty="0">
                <a:solidFill>
                  <a:schemeClr val="tx2"/>
                </a:solidFill>
              </a:rPr>
              <a:t>© Deutscher Verkehrssicherheitsrat</a:t>
            </a:r>
          </a:p>
        </p:txBody>
      </p:sp>
    </p:spTree>
    <p:extLst>
      <p:ext uri="{BB962C8B-B14F-4D97-AF65-F5344CB8AC3E}">
        <p14:creationId xmlns:p14="http://schemas.microsoft.com/office/powerpoint/2010/main" val="1555697893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324000"/>
            <a:ext cx="11328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9" name="Medienplatzhalter 6"/>
          <p:cNvSpPr>
            <a:spLocks noGrp="1"/>
          </p:cNvSpPr>
          <p:nvPr>
            <p:ph type="media" sz="quarter" idx="14"/>
          </p:nvPr>
        </p:nvSpPr>
        <p:spPr>
          <a:xfrm>
            <a:off x="240000" y="266699"/>
            <a:ext cx="11706467" cy="5225003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612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8" name="Foliennummernplatzhalter 7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8095844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ideo ganz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edienplatzhalter 6"/>
          <p:cNvSpPr>
            <a:spLocks noGrp="1"/>
          </p:cNvSpPr>
          <p:nvPr>
            <p:ph type="media" sz="quarter" idx="14"/>
          </p:nvPr>
        </p:nvSpPr>
        <p:spPr>
          <a:xfrm>
            <a:off x="2" y="2"/>
            <a:ext cx="12191999" cy="68579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612000" anchor="ctr"/>
          <a:lstStyle>
            <a:lvl1pPr algn="ctr">
              <a:defRPr/>
            </a:lvl1pPr>
          </a:lstStyle>
          <a:p>
            <a:r>
              <a:rPr lang="de-DE"/>
              <a:t>Mediaclip durch Klicken auf Symbol hinzufügen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32000" y="324000"/>
            <a:ext cx="113280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7" name="Textplatzhalter 17"/>
          <p:cNvSpPr>
            <a:spLocks noGrp="1"/>
          </p:cNvSpPr>
          <p:nvPr>
            <p:ph type="body" sz="quarter" idx="15" hasCustomPrompt="1"/>
          </p:nvPr>
        </p:nvSpPr>
        <p:spPr>
          <a:xfrm>
            <a:off x="6166205" y="6605351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382491650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eck 6"/>
          <p:cNvSpPr>
            <a:spLocks/>
          </p:cNvSpPr>
          <p:nvPr userDrawn="1"/>
        </p:nvSpPr>
        <p:spPr>
          <a:xfrm>
            <a:off x="240000" y="1737784"/>
            <a:ext cx="11706467" cy="374331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de-DE" sz="2000" dirty="0">
              <a:solidFill>
                <a:schemeClr val="bg1">
                  <a:lumMod val="85000"/>
                </a:schemeClr>
              </a:solidFill>
            </a:endParaRPr>
          </a:p>
        </p:txBody>
      </p:sp>
      <p:sp>
        <p:nvSpPr>
          <p:cNvPr id="20" name="Bildplatzhalter 24"/>
          <p:cNvSpPr>
            <a:spLocks noGrp="1"/>
          </p:cNvSpPr>
          <p:nvPr>
            <p:ph type="pic" sz="quarter" idx="10"/>
          </p:nvPr>
        </p:nvSpPr>
        <p:spPr>
          <a:xfrm>
            <a:off x="240001" y="266700"/>
            <a:ext cx="11706465" cy="1333501"/>
          </a:xfrm>
          <a:prstGeom prst="rect">
            <a:avLst/>
          </a:prstGeom>
          <a:blipFill>
            <a:blip r:embed="rId2" cstate="print"/>
            <a:srcRect/>
            <a:stretch>
              <a:fillRect l="4" t="-8146" r="-4" b="-103432"/>
            </a:stretch>
          </a:blipFill>
        </p:spPr>
        <p:txBody>
          <a:bodyPr bIns="540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Inhaltsplatzhalter 3"/>
          <p:cNvSpPr txBox="1">
            <a:spLocks/>
          </p:cNvSpPr>
          <p:nvPr userDrawn="1"/>
        </p:nvSpPr>
        <p:spPr>
          <a:xfrm>
            <a:off x="298855" y="1958989"/>
            <a:ext cx="8857167" cy="3079428"/>
          </a:xfrm>
          <a:prstGeom prst="rect">
            <a:avLst/>
          </a:prstGeom>
        </p:spPr>
        <p:txBody>
          <a:bodyPr tIns="0" bIns="0">
            <a:noAutofit/>
          </a:bodyPr>
          <a:lstStyle>
            <a:lvl1pPr>
              <a:defRPr sz="1600">
                <a:solidFill>
                  <a:schemeClr val="accent1"/>
                </a:solidFill>
              </a:defRPr>
            </a:lvl1pPr>
          </a:lstStyle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1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Kommen Sie gut nach Hause!</a:t>
            </a: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Referat Unfallprävention - Wege und Dienstwege</a:t>
            </a: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Deutscher Verkehrssicherheitsrat (DVR)</a:t>
            </a: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Telefon:	+49 30 2266771-24</a:t>
            </a:r>
            <a:b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</a:b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E-Mail:	</a:t>
            </a:r>
            <a:r>
              <a:rPr kumimoji="0" lang="de-DE" sz="1700" b="0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  <a:hlinkClick r:id="rId3"/>
              </a:rPr>
              <a:t>praevention@dvr.de</a:t>
            </a:r>
            <a:endParaRPr kumimoji="0" lang="de-DE" sz="1700" b="0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</a:endParaRPr>
          </a:p>
          <a:p>
            <a:pPr marL="251460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endParaRPr kumimoji="0" lang="de-DE" sz="1700" b="1" i="0" u="none" strike="noStrike" kern="0" cap="none" spc="0" normalizeH="0" baseline="0" noProof="0" dirty="0">
              <a:ln>
                <a:noFill/>
              </a:ln>
              <a:solidFill>
                <a:srgbClr val="11275D"/>
              </a:solidFill>
              <a:effectLst/>
              <a:uLnTx/>
              <a:uFillTx/>
              <a:hlinkClick r:id="rId4"/>
            </a:endParaRPr>
          </a:p>
          <a:p>
            <a:pPr marL="2514600" marR="0" lvl="0" indent="-2428875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Tx/>
              <a:buSzTx/>
              <a:buFontTx/>
              <a:buNone/>
              <a:tabLst>
                <a:tab pos="541338" algn="l"/>
              </a:tabLst>
              <a:defRPr/>
            </a:pPr>
            <a:r>
              <a:rPr kumimoji="0" lang="de-DE" sz="1700" b="1" i="0" u="none" strike="noStrike" kern="0" cap="none" spc="0" normalizeH="0" baseline="0" noProof="0" dirty="0">
                <a:ln>
                  <a:noFill/>
                </a:ln>
                <a:solidFill>
                  <a:srgbClr val="11275D"/>
                </a:solidFill>
                <a:effectLst/>
                <a:uLnTx/>
                <a:uFillTx/>
              </a:rPr>
              <a:t>www.deinewege.info</a:t>
            </a:r>
          </a:p>
        </p:txBody>
      </p:sp>
      <p:grpSp>
        <p:nvGrpSpPr>
          <p:cNvPr id="2" name="Gruppieren 1"/>
          <p:cNvGrpSpPr/>
          <p:nvPr userDrawn="1"/>
        </p:nvGrpSpPr>
        <p:grpSpPr>
          <a:xfrm>
            <a:off x="10487487" y="4604880"/>
            <a:ext cx="1704513" cy="541538"/>
            <a:chOff x="7439486" y="3307022"/>
            <a:chExt cx="1704513" cy="541538"/>
          </a:xfrm>
        </p:grpSpPr>
        <p:sp>
          <p:nvSpPr>
            <p:cNvPr id="8" name="Rechteck 7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9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10" name="Grafik 9"/>
          <p:cNvPicPr>
            <a:picLocks noChangeAspect="1"/>
          </p:cNvPicPr>
          <p:nvPr userDrawn="1"/>
        </p:nvPicPr>
        <p:blipFill>
          <a:blip r:embed="rId6" cstate="hq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8855" y="2529441"/>
            <a:ext cx="2508976" cy="2508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954957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chluss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ieren 1"/>
          <p:cNvGrpSpPr/>
          <p:nvPr userDrawn="1"/>
        </p:nvGrpSpPr>
        <p:grpSpPr>
          <a:xfrm>
            <a:off x="10487487" y="4604880"/>
            <a:ext cx="1704513" cy="541538"/>
            <a:chOff x="7439486" y="3307022"/>
            <a:chExt cx="1704513" cy="541538"/>
          </a:xfrm>
        </p:grpSpPr>
        <p:sp>
          <p:nvSpPr>
            <p:cNvPr id="8" name="Rechteck 7"/>
            <p:cNvSpPr/>
            <p:nvPr userDrawn="1"/>
          </p:nvSpPr>
          <p:spPr>
            <a:xfrm>
              <a:off x="7439486" y="330702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de-DE"/>
            </a:p>
          </p:txBody>
        </p:sp>
        <p:pic>
          <p:nvPicPr>
            <p:cNvPr id="9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3416559"/>
              <a:ext cx="1396859" cy="324000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2953161584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162">
          <p15:clr>
            <a:srgbClr val="FBAE40"/>
          </p15:clr>
        </p15:guide>
      </p15:sldGuideLst>
    </p:ext>
  </p:extLs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63654435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71982631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13784" y="1628776"/>
            <a:ext cx="11766549" cy="3745864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>
            <a:noAutofit/>
          </a:bodyPr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6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900" b="0" kern="120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2pPr>
            <a:lvl3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3pPr>
            <a:lvl4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smtClean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4pPr>
            <a:lvl5pPr marL="0" indent="0" algn="r" defTabSz="121917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FontTx/>
              <a:buNone/>
              <a:defRPr lang="de-DE" sz="1200" b="1" kern="1200" dirty="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5pPr>
          </a:lstStyle>
          <a:p>
            <a:pPr lvl="0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2379075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5_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5386" y="1628775"/>
            <a:ext cx="11762125" cy="3768000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>
            <a:noAutofit/>
          </a:bodyPr>
          <a:lstStyle/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08999749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  <a:prstGeom prst="rect">
            <a:avLst/>
          </a:prstGeom>
        </p:spPr>
        <p:txBody>
          <a:bodyPr vert="horz" lIns="90000" tIns="0" rIns="90000" bIns="0" rtlCol="0" anchor="b" anchorCtr="0">
            <a:noAutofit/>
          </a:bodyPr>
          <a:lstStyle/>
          <a:p>
            <a:r>
              <a:rPr lang="de-DE" dirty="0"/>
              <a:t>Titelmasterformat durch Klicken bearbeiten</a:t>
            </a:r>
            <a:endParaRPr lang="en-US" dirty="0"/>
          </a:p>
        </p:txBody>
      </p:sp>
      <p:sp>
        <p:nvSpPr>
          <p:cNvPr id="7" name="Text Placeholder 6"/>
          <p:cNvSpPr>
            <a:spLocks noGrp="1"/>
          </p:cNvSpPr>
          <p:nvPr>
            <p:ph idx="1" hasCustomPrompt="1"/>
          </p:nvPr>
        </p:nvSpPr>
        <p:spPr>
          <a:xfrm>
            <a:off x="238273" y="1599700"/>
            <a:ext cx="11712427" cy="384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marR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43411" marR="0" indent="-243411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78355" marR="0" indent="-234945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33946" marR="0" indent="-355591" algn="l" defTabSz="416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478355" algn="l"/>
              </a:tabLst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98003" marR="0" indent="-364058" algn="l" defTabSz="1198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</a:tabLst>
              <a:defRPr lang="en-US" sz="2133" b="0" kern="1200" dirty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Edit Master text styles</a:t>
            </a:r>
          </a:p>
          <a:p>
            <a:pPr marL="243411" marR="0" lvl="1" indent="-243411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Second level</a:t>
            </a:r>
          </a:p>
          <a:p>
            <a:pPr marL="478355" marR="0" lvl="2" indent="-234945" algn="l" defTabSz="2391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Third level</a:t>
            </a:r>
          </a:p>
          <a:p>
            <a:pPr marL="833946" marR="0" lvl="3" indent="-355591" algn="l" defTabSz="41697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478355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Fourth level</a:t>
            </a:r>
          </a:p>
          <a:p>
            <a:pPr marL="1198003" marR="0" lvl="4" indent="-364058" algn="l" defTabSz="119800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1067"/>
              </a:spcAft>
              <a:buClrTx/>
              <a:buSzTx/>
              <a:buFont typeface="Arial" panose="020B0604020202020204" pitchFamily="34" charset="0"/>
              <a:buChar char="•"/>
              <a:tabLst>
                <a:tab pos="833946" algn="l"/>
              </a:tabLst>
              <a:defRPr/>
            </a:pPr>
            <a:r>
              <a:rPr kumimoji="0" lang="en-US" sz="2133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Fifth level</a:t>
            </a:r>
          </a:p>
        </p:txBody>
      </p:sp>
      <p:sp>
        <p:nvSpPr>
          <p:cNvPr id="6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02253127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1299" y="1600200"/>
            <a:ext cx="5732484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3950" y="1600200"/>
            <a:ext cx="5746751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en-US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9925576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1301" y="1600199"/>
            <a:ext cx="5732484" cy="3870297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6203951" y="1600199"/>
            <a:ext cx="5746749" cy="3870297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41456192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 rechts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6203951" y="1600200"/>
            <a:ext cx="5746749" cy="3880899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41301" y="1600200"/>
            <a:ext cx="5734084" cy="388089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3" name="Foliennummernplatzhalter 12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118113763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ilder +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41301" y="1598400"/>
            <a:ext cx="5753100" cy="4116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6651" y="1598400"/>
            <a:ext cx="5734048" cy="411632"/>
          </a:xfrm>
          <a:prstGeom prst="rect">
            <a:avLst/>
          </a:prstGeom>
        </p:spPr>
        <p:txBody>
          <a:bodyPr anchor="t">
            <a:normAutofit/>
          </a:bodyPr>
          <a:lstStyle>
            <a:lvl1pPr marL="0" indent="0">
              <a:buNone/>
              <a:defRPr sz="2133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de-DE"/>
              <a:t>Textmasterformat bearbeiten</a:t>
            </a:r>
          </a:p>
        </p:txBody>
      </p:sp>
      <p:sp>
        <p:nvSpPr>
          <p:cNvPr id="10" name="Titel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  <a:endParaRPr lang="de-DE" dirty="0"/>
          </a:p>
        </p:txBody>
      </p:sp>
      <p:sp>
        <p:nvSpPr>
          <p:cNvPr id="15" name="Bildplatzhalter 6"/>
          <p:cNvSpPr>
            <a:spLocks noGrp="1"/>
          </p:cNvSpPr>
          <p:nvPr>
            <p:ph type="pic" sz="quarter" idx="13"/>
          </p:nvPr>
        </p:nvSpPr>
        <p:spPr>
          <a:xfrm>
            <a:off x="241301" y="2095501"/>
            <a:ext cx="5734084" cy="3396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16" name="Bildplatzhalter 6"/>
          <p:cNvSpPr>
            <a:spLocks noGrp="1"/>
          </p:cNvSpPr>
          <p:nvPr>
            <p:ph type="pic" sz="quarter" idx="14"/>
          </p:nvPr>
        </p:nvSpPr>
        <p:spPr>
          <a:xfrm>
            <a:off x="6206066" y="2095501"/>
            <a:ext cx="5744633" cy="33962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68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7382153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rittel Bild 1 Drittel Tex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Bildplatzhalter 7"/>
          <p:cNvSpPr>
            <a:spLocks noGrp="1"/>
          </p:cNvSpPr>
          <p:nvPr>
            <p:ph type="pic" sz="quarter" idx="13"/>
          </p:nvPr>
        </p:nvSpPr>
        <p:spPr>
          <a:xfrm>
            <a:off x="240001" y="1598400"/>
            <a:ext cx="7999760" cy="3893301"/>
          </a:xfrm>
          <a:prstGeom prst="rect">
            <a:avLst/>
          </a:prstGeom>
          <a:solidFill>
            <a:schemeClr val="bg1">
              <a:lumMod val="95000"/>
            </a:schemeClr>
          </a:solidFill>
        </p:spPr>
        <p:txBody>
          <a:bodyPr bIns="432000" anchor="ctr"/>
          <a:lstStyle>
            <a:lvl1pPr algn="ctr">
              <a:defRPr/>
            </a:lvl1pPr>
          </a:lstStyle>
          <a:p>
            <a:r>
              <a:rPr lang="de-DE"/>
              <a:t>Bild durch Klicken auf Symbol hinzufügen</a:t>
            </a:r>
          </a:p>
        </p:txBody>
      </p:sp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8412481" y="1598400"/>
            <a:ext cx="3538219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Foliennummernplatzhalter 9"/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9" name="Textplatzhalter 17"/>
          <p:cNvSpPr>
            <a:spLocks noGrp="1"/>
          </p:cNvSpPr>
          <p:nvPr>
            <p:ph type="body" sz="quarter" idx="18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6101754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Drittel Inhalt 1 Dritte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platzhalter 6"/>
          <p:cNvSpPr>
            <a:spLocks noGrp="1"/>
          </p:cNvSpPr>
          <p:nvPr>
            <p:ph type="body" sz="quarter" idx="14"/>
          </p:nvPr>
        </p:nvSpPr>
        <p:spPr>
          <a:xfrm>
            <a:off x="240001" y="1598400"/>
            <a:ext cx="3327951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10" name="Inhaltsplatzhalter 8"/>
          <p:cNvSpPr>
            <a:spLocks noGrp="1"/>
          </p:cNvSpPr>
          <p:nvPr>
            <p:ph sz="quarter" idx="15"/>
          </p:nvPr>
        </p:nvSpPr>
        <p:spPr>
          <a:xfrm>
            <a:off x="3771196" y="1598400"/>
            <a:ext cx="8179504" cy="3893301"/>
          </a:xfrm>
          <a:prstGeom prst="rect">
            <a:avLst/>
          </a:prstGeom>
        </p:spPr>
        <p:txBody>
          <a:bodyPr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DE" dirty="0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900"/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</p:spPr>
        <p:txBody>
          <a:bodyPr/>
          <a:lstStyle/>
          <a:p>
            <a:r>
              <a:rPr lang="de-DE"/>
              <a:t>Titelmasterformat durch Klicken bearbeiten</a:t>
            </a:r>
            <a:endParaRPr lang="en-US" dirty="0"/>
          </a:p>
        </p:txBody>
      </p:sp>
      <p:sp>
        <p:nvSpPr>
          <p:cNvPr id="8" name="Textplatzhalter 17"/>
          <p:cNvSpPr>
            <a:spLocks noGrp="1"/>
          </p:cNvSpPr>
          <p:nvPr>
            <p:ph type="body" sz="quarter" idx="19" hasCustomPrompt="1"/>
          </p:nvPr>
        </p:nvSpPr>
        <p:spPr>
          <a:xfrm>
            <a:off x="6166205" y="5746643"/>
            <a:ext cx="5774400" cy="163200"/>
          </a:xfrm>
        </p:spPr>
        <p:txBody>
          <a:bodyPr vert="horz" lIns="0" tIns="0" rIns="0" bIns="0" rtlCol="0">
            <a:noAutofit/>
          </a:bodyPr>
          <a:lstStyle>
            <a:lvl1pPr>
              <a:defRPr lang="de-DE" sz="900" dirty="0">
                <a:solidFill>
                  <a:schemeClr val="tx2"/>
                </a:solidFill>
                <a:cs typeface="Arial"/>
              </a:defRPr>
            </a:lvl1pPr>
          </a:lstStyle>
          <a:p>
            <a:pPr lvl="0" algn="r"/>
            <a:r>
              <a:rPr lang="de-DE" dirty="0"/>
              <a:t>Bildquelle</a:t>
            </a:r>
          </a:p>
        </p:txBody>
      </p:sp>
    </p:spTree>
    <p:extLst>
      <p:ext uri="{BB962C8B-B14F-4D97-AF65-F5344CB8AC3E}">
        <p14:creationId xmlns:p14="http://schemas.microsoft.com/office/powerpoint/2010/main" val="240326690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41300" y="190831"/>
            <a:ext cx="11709400" cy="1233855"/>
          </a:xfrm>
          <a:prstGeom prst="rect">
            <a:avLst/>
          </a:prstGeom>
        </p:spPr>
        <p:txBody>
          <a:bodyPr vert="horz" lIns="90000" tIns="0" rIns="90000" bIns="0" rtlCol="0" anchor="b" anchorCtr="0">
            <a:noAutofit/>
          </a:bodyPr>
          <a:lstStyle/>
          <a:p>
            <a:r>
              <a:rPr lang="de-DE" dirty="0"/>
              <a:t>Titelmasterformat durch </a:t>
            </a:r>
            <a:br>
              <a:rPr lang="de-DE" dirty="0"/>
            </a:br>
            <a:r>
              <a:rPr lang="de-DE" dirty="0"/>
              <a:t>Klicken bearbeiten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37999" y="6573913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>
            <a:lvl1pPr algn="r">
              <a:defRPr sz="933" b="1">
                <a:solidFill>
                  <a:schemeClr val="tx1"/>
                </a:solidFill>
              </a:defRPr>
            </a:lvl1pPr>
          </a:lstStyle>
          <a:p>
            <a:fld id="{C14075F3-F5BF-419D-BE50-EBF9B68250F3}" type="slidenum">
              <a:rPr lang="de-DE" smtClean="0"/>
              <a:pPr/>
              <a:t>‹Nr.›</a:t>
            </a:fld>
            <a:endParaRPr lang="de-DE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238273" y="1599700"/>
            <a:ext cx="11712427" cy="384959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12" name="Bild 20" descr="DVR-LOGO_4c_100.jpg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8273" y="5762991"/>
            <a:ext cx="960000" cy="960000"/>
          </a:xfrm>
          <a:prstGeom prst="rect">
            <a:avLst/>
          </a:prstGeom>
        </p:spPr>
      </p:pic>
      <p:grpSp>
        <p:nvGrpSpPr>
          <p:cNvPr id="9" name="Gruppieren 8"/>
          <p:cNvGrpSpPr/>
          <p:nvPr/>
        </p:nvGrpSpPr>
        <p:grpSpPr>
          <a:xfrm>
            <a:off x="1" y="5480699"/>
            <a:ext cx="12192001" cy="291347"/>
            <a:chOff x="0" y="3744778"/>
            <a:chExt cx="9144001" cy="218510"/>
          </a:xfrm>
        </p:grpSpPr>
        <p:sp>
          <p:nvSpPr>
            <p:cNvPr id="3" name="Rechteck 2"/>
            <p:cNvSpPr/>
            <p:nvPr userDrawn="1"/>
          </p:nvSpPr>
          <p:spPr>
            <a:xfrm>
              <a:off x="180975" y="3816778"/>
              <a:ext cx="8782050" cy="720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5" name="Rechteck 14"/>
            <p:cNvSpPr/>
            <p:nvPr userDrawn="1"/>
          </p:nvSpPr>
          <p:spPr>
            <a:xfrm>
              <a:off x="1" y="3744778"/>
              <a:ext cx="9144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sp>
          <p:nvSpPr>
            <p:cNvPr id="16" name="Rechteck 15"/>
            <p:cNvSpPr/>
            <p:nvPr userDrawn="1"/>
          </p:nvSpPr>
          <p:spPr>
            <a:xfrm>
              <a:off x="0" y="3891288"/>
              <a:ext cx="9144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</p:grpSp>
      <p:pic>
        <p:nvPicPr>
          <p:cNvPr id="11" name="Picture 2" descr="H:\Breuer\Bereich VA und Initiativen\Projekte\CD\Logos\DGUV\Gemeinschaftslogo UK-BG\Gemeinschaftslogo UK-BG\JPG\Logo-UK-BG-Claim-2z-RGB.jpg"/>
          <p:cNvPicPr>
            <a:picLocks noChangeAspect="1" noChangeArrowheads="1"/>
          </p:cNvPicPr>
          <p:nvPr/>
        </p:nvPicPr>
        <p:blipFill>
          <a:blip r:embed="rId30" cstate="print"/>
          <a:srcRect/>
          <a:stretch>
            <a:fillRect/>
          </a:stretch>
        </p:blipFill>
        <p:spPr bwMode="auto">
          <a:xfrm>
            <a:off x="1681926" y="5930991"/>
            <a:ext cx="1523721" cy="6240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805975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  <p:sldLayoutId id="2147483703" r:id="rId15"/>
    <p:sldLayoutId id="2147483704" r:id="rId16"/>
    <p:sldLayoutId id="2147483705" r:id="rId17"/>
    <p:sldLayoutId id="2147483706" r:id="rId18"/>
    <p:sldLayoutId id="2147483707" r:id="rId19"/>
    <p:sldLayoutId id="2147483708" r:id="rId20"/>
    <p:sldLayoutId id="2147483709" r:id="rId21"/>
    <p:sldLayoutId id="2147483710" r:id="rId22"/>
    <p:sldLayoutId id="2147483716" r:id="rId23"/>
    <p:sldLayoutId id="2147483711" r:id="rId24"/>
    <p:sldLayoutId id="2147483712" r:id="rId25"/>
    <p:sldLayoutId id="2147483713" r:id="rId26"/>
    <p:sldLayoutId id="2147483717" r:id="rId27"/>
  </p:sldLayoutIdLst>
  <p:hf hdr="0"/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0" indent="0" algn="l" defTabSz="1219170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Tx/>
        <a:buNone/>
        <a:defRPr sz="2133" b="0" kern="1200">
          <a:solidFill>
            <a:schemeClr val="tx1"/>
          </a:solidFill>
          <a:latin typeface="+mn-lt"/>
          <a:ea typeface="+mn-ea"/>
          <a:cs typeface="+mn-cs"/>
        </a:defRPr>
      </a:lvl1pPr>
      <a:lvl2pPr marL="243411" indent="-243411" algn="l" defTabSz="2391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2pPr>
      <a:lvl3pPr marL="478355" indent="-234945" algn="l" defTabSz="239178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3pPr>
      <a:lvl4pPr marL="833946" indent="-355591" algn="l" defTabSz="416974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tabLst>
          <a:tab pos="478355" algn="l"/>
        </a:tabLst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4pPr>
      <a:lvl5pPr marL="1198003" indent="-364058" algn="l" defTabSz="1198003" rtl="0" eaLnBrk="1" latinLnBrk="0" hangingPunct="1">
        <a:lnSpc>
          <a:spcPct val="100000"/>
        </a:lnSpc>
        <a:spcBef>
          <a:spcPts val="0"/>
        </a:spcBef>
        <a:spcAft>
          <a:spcPts val="1067"/>
        </a:spcAft>
        <a:buFont typeface="Arial" panose="020B0604020202020204" pitchFamily="34" charset="0"/>
        <a:buChar char="•"/>
        <a:tabLst>
          <a:tab pos="833946" algn="l"/>
        </a:tabLst>
        <a:defRPr lang="de-DE" sz="2133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770">
          <p15:clr>
            <a:srgbClr val="F26B43"/>
          </p15:clr>
        </p15:guide>
        <p15:guide id="2" orient="horz" pos="1026">
          <p15:clr>
            <a:srgbClr val="F26B43"/>
          </p15:clr>
        </p15:guide>
        <p15:guide id="3" orient="horz" pos="4212">
          <p15:clr>
            <a:srgbClr val="F26B43"/>
          </p15:clr>
        </p15:guide>
        <p15:guide id="4" orient="horz" pos="3441">
          <p15:clr>
            <a:srgbClr val="F26B43"/>
          </p15:clr>
        </p15:guide>
        <p15:guide id="5" pos="2880">
          <p15:clr>
            <a:srgbClr val="F26B43"/>
          </p15:clr>
        </p15:guide>
        <p15:guide id="6" pos="101">
          <p15:clr>
            <a:srgbClr val="F26B43"/>
          </p15:clr>
        </p15:guide>
        <p15:guide id="7" pos="5660">
          <p15:clr>
            <a:srgbClr val="F26B43"/>
          </p15:clr>
        </p15:guide>
        <p15:guide id="8" pos="2931">
          <p15:clr>
            <a:srgbClr val="F26B43"/>
          </p15:clr>
        </p15:guide>
        <p15:guide id="9" pos="2829">
          <p15:clr>
            <a:srgbClr val="F26B43"/>
          </p15:clr>
        </p15:guide>
        <p15:guide id="10" orient="horz" pos="1151">
          <p15:clr>
            <a:srgbClr val="F26B43"/>
          </p15:clr>
        </p15:guide>
        <p15:guide id="11" orient="horz" pos="1083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.xml"/><Relationship Id="rId6" Type="http://schemas.openxmlformats.org/officeDocument/2006/relationships/image" Target="../media/image11.png"/><Relationship Id="rId5" Type="http://schemas.openxmlformats.org/officeDocument/2006/relationships/image" Target="../media/image10.jpg"/><Relationship Id="rId4" Type="http://schemas.openxmlformats.org/officeDocument/2006/relationships/image" Target="../media/image5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1.png"/><Relationship Id="rId4" Type="http://schemas.openxmlformats.org/officeDocument/2006/relationships/image" Target="../media/image2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3.xml"/><Relationship Id="rId5" Type="http://schemas.openxmlformats.org/officeDocument/2006/relationships/image" Target="../media/image10.jpg"/><Relationship Id="rId4" Type="http://schemas.openxmlformats.org/officeDocument/2006/relationships/image" Target="../media/image5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8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platzhalter 16"/>
          <p:cNvSpPr>
            <a:spLocks noGrp="1"/>
          </p:cNvSpPr>
          <p:nvPr>
            <p:ph type="body" sz="quarter" idx="11"/>
          </p:nvPr>
        </p:nvSpPr>
        <p:spPr/>
        <p:txBody>
          <a:bodyPr vert="horz" lIns="0" tIns="0" rIns="0" bIns="0" rtlCol="0">
            <a:noAutofit/>
          </a:bodyPr>
          <a:lstStyle/>
          <a:p>
            <a:pPr algn="r"/>
            <a:r>
              <a:rPr lang="de-DE" dirty="0"/>
              <a:t>DVR/UK/BG-Schwerpunktaktion 2019 / 2020 </a:t>
            </a:r>
          </a:p>
        </p:txBody>
      </p:sp>
      <p:grpSp>
        <p:nvGrpSpPr>
          <p:cNvPr id="19" name="Gruppieren 18"/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20" name="Rechteck 19"/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21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9" name="Bild 1">
            <a:extLst>
              <a:ext uri="{FF2B5EF4-FFF2-40B4-BE49-F238E27FC236}">
                <a16:creationId xmlns:a16="http://schemas.microsoft.com/office/drawing/2014/main" id="{ED170D61-5C53-C541-B91E-E6F08CD1B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" t="960" b="12705"/>
          <a:stretch/>
        </p:blipFill>
        <p:spPr>
          <a:xfrm>
            <a:off x="278559" y="199836"/>
            <a:ext cx="11670841" cy="5262752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6A5F914-FDAB-2441-971E-84CB9C12CD8E}"/>
              </a:ext>
            </a:extLst>
          </p:cNvPr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5EA7020-FFEB-7245-B937-13D52ECB05CF}"/>
                </a:ext>
              </a:extLst>
            </p:cNvPr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12" name="Picture 2" descr="H:\Breuer\Bereich VA und Initiativen\Projekte\CD\Logos\VISIONZERO_logo\jpg\300dpi\VISIONZERO_logo_4c_300.jpg">
              <a:extLst>
                <a:ext uri="{FF2B5EF4-FFF2-40B4-BE49-F238E27FC236}">
                  <a16:creationId xmlns:a16="http://schemas.microsoft.com/office/drawing/2014/main" id="{60C94C2B-297F-6646-B22B-4E5C383D86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13" name="Grafik 12">
            <a:extLst>
              <a:ext uri="{FF2B5EF4-FFF2-40B4-BE49-F238E27FC236}">
                <a16:creationId xmlns:a16="http://schemas.microsoft.com/office/drawing/2014/main" id="{09BFD355-53D9-F64C-B743-1B0C3CF00924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05" y="580067"/>
            <a:ext cx="2581789" cy="448860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56594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Bild 7">
            <a:extLst>
              <a:ext uri="{FF2B5EF4-FFF2-40B4-BE49-F238E27FC236}">
                <a16:creationId xmlns:a16="http://schemas.microsoft.com/office/drawing/2014/main" id="{B210D7F0-B722-7B43-9024-13BA3465D09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02" r="54599"/>
          <a:stretch/>
        </p:blipFill>
        <p:spPr bwMode="auto">
          <a:xfrm>
            <a:off x="0" y="0"/>
            <a:ext cx="4491038" cy="6857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Bild 29">
            <a:extLst>
              <a:ext uri="{FF2B5EF4-FFF2-40B4-BE49-F238E27FC236}">
                <a16:creationId xmlns:a16="http://schemas.microsoft.com/office/drawing/2014/main" id="{4774DCD9-E843-EF43-BBCB-E349120ECDF7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1642" t="10323" r="48221" b="62"/>
          <a:stretch/>
        </p:blipFill>
        <p:spPr>
          <a:xfrm>
            <a:off x="8094292" y="2"/>
            <a:ext cx="4097707" cy="6857998"/>
          </a:xfrm>
          <a:prstGeom prst="rect">
            <a:avLst/>
          </a:prstGeom>
        </p:spPr>
      </p:pic>
      <p:pic>
        <p:nvPicPr>
          <p:cNvPr id="7" name="Bild 29">
            <a:extLst>
              <a:ext uri="{FF2B5EF4-FFF2-40B4-BE49-F238E27FC236}">
                <a16:creationId xmlns:a16="http://schemas.microsoft.com/office/drawing/2014/main" id="{EEEB71C0-9A46-3D4C-940B-E08A134D377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209" t="69" r="45543" b="69"/>
          <a:stretch/>
        </p:blipFill>
        <p:spPr>
          <a:xfrm>
            <a:off x="3991704" y="2"/>
            <a:ext cx="4145739" cy="6857998"/>
          </a:xfrm>
          <a:prstGeom prst="rect">
            <a:avLst/>
          </a:prstGeom>
        </p:spPr>
      </p:pic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45CC80CA-B259-C14E-B400-EAE343FC5BAD}"/>
              </a:ext>
            </a:extLst>
          </p:cNvPr>
          <p:cNvSpPr txBox="1">
            <a:spLocks/>
          </p:cNvSpPr>
          <p:nvPr/>
        </p:nvSpPr>
        <p:spPr>
          <a:xfrm>
            <a:off x="6417600" y="6414761"/>
            <a:ext cx="5774399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 err="1">
                <a:solidFill>
                  <a:schemeClr val="bg1"/>
                </a:solidFill>
              </a:rPr>
              <a:t>Fotos</a:t>
            </a:r>
            <a:r>
              <a:rPr lang="en-US" sz="900" b="0" dirty="0">
                <a:solidFill>
                  <a:schemeClr val="bg1"/>
                </a:solidFill>
              </a:rPr>
              <a:t>:</a:t>
            </a:r>
            <a:r>
              <a:rPr lang="de-DE" sz="900" i="1" dirty="0">
                <a:solidFill>
                  <a:schemeClr val="bg1"/>
                </a:solidFill>
              </a:rPr>
              <a:t> </a:t>
            </a:r>
            <a:r>
              <a:rPr lang="de-DE" sz="900" b="0" dirty="0" err="1">
                <a:solidFill>
                  <a:schemeClr val="bg1"/>
                </a:solidFill>
              </a:rPr>
              <a:t>ellisia</a:t>
            </a:r>
            <a:r>
              <a:rPr lang="de-DE" sz="900" b="0" dirty="0">
                <a:solidFill>
                  <a:schemeClr val="bg1"/>
                </a:solidFill>
              </a:rPr>
              <a:t>/</a:t>
            </a:r>
            <a:r>
              <a:rPr lang="de-DE" sz="900" b="0" dirty="0" err="1">
                <a:solidFill>
                  <a:schemeClr val="bg1"/>
                </a:solidFill>
              </a:rPr>
              <a:t>Fotolia</a:t>
            </a:r>
            <a:r>
              <a:rPr lang="de-DE" sz="900" b="0" dirty="0">
                <a:solidFill>
                  <a:schemeClr val="bg1"/>
                </a:solidFill>
              </a:rPr>
              <a:t>,</a:t>
            </a:r>
            <a:r>
              <a:rPr lang="de-DE" sz="900" dirty="0">
                <a:solidFill>
                  <a:schemeClr val="bg1"/>
                </a:solidFill>
              </a:rPr>
              <a:t>  </a:t>
            </a:r>
            <a:r>
              <a:rPr lang="de-DE" sz="900" b="0" dirty="0">
                <a:solidFill>
                  <a:schemeClr val="bg1"/>
                </a:solidFill>
              </a:rPr>
              <a:t>©</a:t>
            </a:r>
            <a:r>
              <a:rPr lang="de-DE" sz="900" b="0" dirty="0" err="1">
                <a:solidFill>
                  <a:schemeClr val="bg1"/>
                </a:solidFill>
              </a:rPr>
              <a:t>kelifamily</a:t>
            </a:r>
            <a:r>
              <a:rPr lang="de-DE" sz="900" b="0" dirty="0">
                <a:solidFill>
                  <a:schemeClr val="bg1"/>
                </a:solidFill>
              </a:rPr>
              <a:t> - </a:t>
            </a:r>
            <a:r>
              <a:rPr lang="de-DE" sz="900" b="0" dirty="0" err="1">
                <a:solidFill>
                  <a:schemeClr val="bg1"/>
                </a:solidFill>
              </a:rPr>
              <a:t>stock.adobe.com</a:t>
            </a:r>
            <a:r>
              <a:rPr lang="de-DE" sz="900" b="0" dirty="0">
                <a:solidFill>
                  <a:schemeClr val="bg1"/>
                </a:solidFill>
              </a:rPr>
              <a:t>, VKM</a:t>
            </a:r>
            <a:r>
              <a:rPr lang="en-US" sz="900" b="0" dirty="0">
                <a:solidFill>
                  <a:schemeClr val="bg1"/>
                </a:solidFill>
              </a:rPr>
              <a:t>   </a:t>
            </a:r>
            <a:fld id="{C14075F3-F5BF-419D-BE50-EBF9B68250F3}" type="slidenum">
              <a:rPr lang="en-US" sz="900" b="0" smtClean="0">
                <a:solidFill>
                  <a:schemeClr val="bg1"/>
                </a:solidFill>
              </a:rPr>
              <a:pPr defTabSz="914400">
                <a:spcAft>
                  <a:spcPts val="600"/>
                </a:spcAft>
                <a:defRPr/>
              </a:pPr>
              <a:t>10</a:t>
            </a:fld>
            <a:r>
              <a:rPr lang="en-US" sz="900" b="0" dirty="0">
                <a:solidFill>
                  <a:schemeClr val="bg1"/>
                </a:solidFill>
              </a:rPr>
              <a:t> </a:t>
            </a:r>
          </a:p>
        </p:txBody>
      </p:sp>
      <p:cxnSp>
        <p:nvCxnSpPr>
          <p:cNvPr id="3" name="Gerade Verbindung 2">
            <a:extLst>
              <a:ext uri="{FF2B5EF4-FFF2-40B4-BE49-F238E27FC236}">
                <a16:creationId xmlns:a16="http://schemas.microsoft.com/office/drawing/2014/main" id="{3E7532F8-32EE-554B-8BE4-52DA11B02A78}"/>
              </a:ext>
            </a:extLst>
          </p:cNvPr>
          <p:cNvCxnSpPr/>
          <p:nvPr/>
        </p:nvCxnSpPr>
        <p:spPr>
          <a:xfrm>
            <a:off x="8128000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Gerade Verbindung 9">
            <a:extLst>
              <a:ext uri="{FF2B5EF4-FFF2-40B4-BE49-F238E27FC236}">
                <a16:creationId xmlns:a16="http://schemas.microsoft.com/office/drawing/2014/main" id="{74CBEB80-07EC-084F-903B-63A9B5FB2761}"/>
              </a:ext>
            </a:extLst>
          </p:cNvPr>
          <p:cNvCxnSpPr/>
          <p:nvPr/>
        </p:nvCxnSpPr>
        <p:spPr>
          <a:xfrm>
            <a:off x="4002887" y="0"/>
            <a:ext cx="0" cy="6858000"/>
          </a:xfrm>
          <a:prstGeom prst="line">
            <a:avLst/>
          </a:prstGeom>
          <a:ln w="5715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7181635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uppieren 18"/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20" name="Rechteck 19"/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21" name="Picture 2" descr="H:\Breuer\Bereich VA und Initiativen\Projekte\CD\Logos\VISIONZERO_logo\jpg\300dpi\VISIONZERO_logo_4c_300.jpg"/>
            <p:cNvPicPr>
              <a:picLocks noChangeAspect="1" noChangeArrowheads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pic>
        <p:nvPicPr>
          <p:cNvPr id="9" name="Bild 1">
            <a:extLst>
              <a:ext uri="{FF2B5EF4-FFF2-40B4-BE49-F238E27FC236}">
                <a16:creationId xmlns:a16="http://schemas.microsoft.com/office/drawing/2014/main" id="{ED170D61-5C53-C541-B91E-E6F08CD1B2C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1" t="960" b="12705"/>
          <a:stretch/>
        </p:blipFill>
        <p:spPr>
          <a:xfrm>
            <a:off x="278559" y="199836"/>
            <a:ext cx="11670841" cy="5262752"/>
          </a:xfrm>
          <a:prstGeom prst="rect">
            <a:avLst/>
          </a:prstGeom>
        </p:spPr>
      </p:pic>
      <p:grpSp>
        <p:nvGrpSpPr>
          <p:cNvPr id="10" name="Gruppieren 9">
            <a:extLst>
              <a:ext uri="{FF2B5EF4-FFF2-40B4-BE49-F238E27FC236}">
                <a16:creationId xmlns:a16="http://schemas.microsoft.com/office/drawing/2014/main" id="{E6A5F914-FDAB-2441-971E-84CB9C12CD8E}"/>
              </a:ext>
            </a:extLst>
          </p:cNvPr>
          <p:cNvGrpSpPr/>
          <p:nvPr/>
        </p:nvGrpSpPr>
        <p:grpSpPr>
          <a:xfrm>
            <a:off x="9919315" y="4556115"/>
            <a:ext cx="2272684" cy="722051"/>
            <a:chOff x="7439486" y="4625282"/>
            <a:chExt cx="1704513" cy="541538"/>
          </a:xfrm>
        </p:grpSpPr>
        <p:sp>
          <p:nvSpPr>
            <p:cNvPr id="11" name="Rechteck 10">
              <a:extLst>
                <a:ext uri="{FF2B5EF4-FFF2-40B4-BE49-F238E27FC236}">
                  <a16:creationId xmlns:a16="http://schemas.microsoft.com/office/drawing/2014/main" id="{55EA7020-FFEB-7245-B937-13D52ECB05CF}"/>
                </a:ext>
              </a:extLst>
            </p:cNvPr>
            <p:cNvSpPr/>
            <p:nvPr userDrawn="1"/>
          </p:nvSpPr>
          <p:spPr>
            <a:xfrm>
              <a:off x="7439486" y="4625282"/>
              <a:ext cx="1704513" cy="54153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2400"/>
            </a:p>
          </p:txBody>
        </p:sp>
        <p:pic>
          <p:nvPicPr>
            <p:cNvPr id="12" name="Picture 2" descr="H:\Breuer\Bereich VA und Initiativen\Projekte\CD\Logos\VISIONZERO_logo\jpg\300dpi\VISIONZERO_logo_4c_300.jpg">
              <a:extLst>
                <a:ext uri="{FF2B5EF4-FFF2-40B4-BE49-F238E27FC236}">
                  <a16:creationId xmlns:a16="http://schemas.microsoft.com/office/drawing/2014/main" id="{60C94C2B-297F-6646-B22B-4E5C383D8648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91725" y="4734819"/>
              <a:ext cx="1396859" cy="324000"/>
            </a:xfrm>
            <a:prstGeom prst="rect">
              <a:avLst/>
            </a:prstGeom>
            <a:noFill/>
          </p:spPr>
        </p:pic>
      </p:grpSp>
      <p:sp>
        <p:nvSpPr>
          <p:cNvPr id="2" name="Textfeld 1">
            <a:extLst>
              <a:ext uri="{FF2B5EF4-FFF2-40B4-BE49-F238E27FC236}">
                <a16:creationId xmlns:a16="http://schemas.microsoft.com/office/drawing/2014/main" id="{7C860064-9B65-6547-82FA-E3E51708AFE7}"/>
              </a:ext>
            </a:extLst>
          </p:cNvPr>
          <p:cNvSpPr txBox="1"/>
          <p:nvPr/>
        </p:nvSpPr>
        <p:spPr>
          <a:xfrm>
            <a:off x="744278" y="793898"/>
            <a:ext cx="3444950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6000" b="1" dirty="0">
                <a:solidFill>
                  <a:schemeClr val="bg1"/>
                </a:solidFill>
              </a:rPr>
              <a:t>Kommen Sie gut nach Hause.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426675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ild 1">
            <a:extLst>
              <a:ext uri="{FF2B5EF4-FFF2-40B4-BE49-F238E27FC236}">
                <a16:creationId xmlns:a16="http://schemas.microsoft.com/office/drawing/2014/main" id="{5796562E-2CE6-AE41-925D-25506050DD4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1" t="960" b="12705"/>
          <a:stretch/>
        </p:blipFill>
        <p:spPr>
          <a:xfrm>
            <a:off x="278559" y="199836"/>
            <a:ext cx="11670841" cy="5262752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D3062698-8549-EC45-9D95-FF5392D5D4B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9805" y="580067"/>
            <a:ext cx="2581789" cy="4488602"/>
          </a:xfrm>
          <a:prstGeom prst="rect">
            <a:avLst/>
          </a:prstGeom>
        </p:spPr>
      </p:pic>
      <p:sp>
        <p:nvSpPr>
          <p:cNvPr id="18" name="Textplatzhalter 6"/>
          <p:cNvSpPr>
            <a:spLocks noGrp="1"/>
          </p:cNvSpPr>
          <p:nvPr>
            <p:ph type="body" sz="quarter" idx="14"/>
          </p:nvPr>
        </p:nvSpPr>
        <p:spPr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algn="r" defTabSz="1219170">
              <a:spcAft>
                <a:spcPts val="1067"/>
              </a:spcAft>
            </a:pPr>
            <a:r>
              <a:rPr lang="de-DE" sz="900" b="0" dirty="0">
                <a:solidFill>
                  <a:schemeClr val="tx2"/>
                </a:solidFill>
                <a:cs typeface="Arial"/>
              </a:rPr>
              <a:t>Fotomontage: SW MEDIA</a:t>
            </a:r>
          </a:p>
        </p:txBody>
      </p:sp>
      <p:sp>
        <p:nvSpPr>
          <p:cNvPr id="4" name="Rechteck 3"/>
          <p:cNvSpPr/>
          <p:nvPr/>
        </p:nvSpPr>
        <p:spPr>
          <a:xfrm>
            <a:off x="3491881" y="4196027"/>
            <a:ext cx="2160237" cy="872642"/>
          </a:xfrm>
          <a:prstGeom prst="rect">
            <a:avLst/>
          </a:prstGeom>
          <a:solidFill>
            <a:schemeClr val="bg1">
              <a:alpha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de-DE" dirty="0">
                <a:solidFill>
                  <a:schemeClr val="tx2"/>
                </a:solidFill>
              </a:rPr>
              <a:t>Sicher unterwegs </a:t>
            </a:r>
            <a:br>
              <a:rPr lang="de-DE" dirty="0">
                <a:solidFill>
                  <a:schemeClr val="tx2"/>
                </a:solidFill>
              </a:rPr>
            </a:br>
            <a:r>
              <a:rPr lang="de-DE" dirty="0">
                <a:solidFill>
                  <a:schemeClr val="tx2"/>
                </a:solidFill>
              </a:rPr>
              <a:t>im Straßenverkehr </a:t>
            </a:r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7"/>
          </p:nvPr>
        </p:nvSpPr>
        <p:spPr>
          <a:xfrm>
            <a:off x="7837999" y="6573913"/>
            <a:ext cx="4114800" cy="144000"/>
          </a:xfrm>
          <a:prstGeom prst="rect">
            <a:avLst/>
          </a:prstGeom>
        </p:spPr>
        <p:txBody>
          <a:bodyPr vert="horz" lIns="0" tIns="0" rIns="0" bIns="0" rtlCol="0" anchor="ctr"/>
          <a:lstStyle/>
          <a:p>
            <a:pPr algn="r"/>
            <a:fld id="{98886FD1-64A6-4B50-869F-6B319BF21528}" type="slidenum">
              <a:rPr lang="de-DE" sz="900" b="1" smtClean="0"/>
              <a:t>2</a:t>
            </a:fld>
            <a:endParaRPr lang="de-DE" sz="900" b="1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31099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301D5D-2932-764E-BB42-3185311C3F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" y="4710"/>
            <a:ext cx="12191980" cy="6848581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1524000" y="115888"/>
            <a:ext cx="9144000" cy="79499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4700" i="1" dirty="0" err="1">
                <a:solidFill>
                  <a:srgbClr val="FFFFFF"/>
                </a:solidFill>
              </a:rPr>
              <a:t>Belastung</a:t>
            </a:r>
            <a:r>
              <a:rPr lang="en-US" sz="4700" i="1" dirty="0">
                <a:solidFill>
                  <a:srgbClr val="FFFFFF"/>
                </a:solidFill>
              </a:rPr>
              <a:t> und </a:t>
            </a:r>
            <a:r>
              <a:rPr lang="en-US" sz="4700" i="1" dirty="0" err="1">
                <a:solidFill>
                  <a:srgbClr val="FFFFFF"/>
                </a:solidFill>
              </a:rPr>
              <a:t>Beanspruchung</a:t>
            </a:r>
            <a:endParaRPr lang="en-US" sz="4700" dirty="0">
              <a:solidFill>
                <a:srgbClr val="FFFFFF"/>
              </a:solidFill>
            </a:endParaRPr>
          </a:p>
        </p:txBody>
      </p:sp>
      <p:sp>
        <p:nvSpPr>
          <p:cNvPr id="8" name="Foliennummernplatzhalter 2">
            <a:extLst>
              <a:ext uri="{FF2B5EF4-FFF2-40B4-BE49-F238E27FC236}">
                <a16:creationId xmlns:a16="http://schemas.microsoft.com/office/drawing/2014/main" id="{ECE9B9AE-E553-8C45-B885-1F11DECF5FFB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3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86583308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40301D5D-2932-764E-BB42-3185311C3FF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6543" b="9199"/>
          <a:stretch/>
        </p:blipFill>
        <p:spPr>
          <a:xfrm>
            <a:off x="0" y="4710"/>
            <a:ext cx="12192000" cy="6848581"/>
          </a:xfrm>
          <a:prstGeom prst="rect">
            <a:avLst/>
          </a:prstGeom>
        </p:spPr>
      </p:pic>
      <p:grpSp>
        <p:nvGrpSpPr>
          <p:cNvPr id="6" name="Gruppierung 8">
            <a:extLst>
              <a:ext uri="{FF2B5EF4-FFF2-40B4-BE49-F238E27FC236}">
                <a16:creationId xmlns:a16="http://schemas.microsoft.com/office/drawing/2014/main" id="{37D80AB2-D99A-AB47-8626-98455B890985}"/>
              </a:ext>
            </a:extLst>
          </p:cNvPr>
          <p:cNvGrpSpPr/>
          <p:nvPr/>
        </p:nvGrpSpPr>
        <p:grpSpPr>
          <a:xfrm>
            <a:off x="7550102" y="1071176"/>
            <a:ext cx="4233334" cy="3058297"/>
            <a:chOff x="8824336" y="1916436"/>
            <a:chExt cx="4233334" cy="2810934"/>
          </a:xfrm>
        </p:grpSpPr>
        <p:sp>
          <p:nvSpPr>
            <p:cNvPr id="7" name="Wolkenförmige Legende 6">
              <a:extLst>
                <a:ext uri="{FF2B5EF4-FFF2-40B4-BE49-F238E27FC236}">
                  <a16:creationId xmlns:a16="http://schemas.microsoft.com/office/drawing/2014/main" id="{EA92B6A6-6042-C44F-BEA9-8FBE8952A586}"/>
                </a:ext>
              </a:extLst>
            </p:cNvPr>
            <p:cNvSpPr/>
            <p:nvPr/>
          </p:nvSpPr>
          <p:spPr>
            <a:xfrm>
              <a:off x="8824336" y="1916436"/>
              <a:ext cx="4233334" cy="2810934"/>
            </a:xfrm>
            <a:prstGeom prst="cloudCallout">
              <a:avLst>
                <a:gd name="adj1" fmla="val -78591"/>
                <a:gd name="adj2" fmla="val -35542"/>
              </a:avLst>
            </a:prstGeom>
            <a:solidFill>
              <a:srgbClr val="FF0000"/>
            </a:solidFill>
            <a:ln>
              <a:solidFill>
                <a:srgbClr val="0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" name="Textfeld 7">
              <a:extLst>
                <a:ext uri="{FF2B5EF4-FFF2-40B4-BE49-F238E27FC236}">
                  <a16:creationId xmlns:a16="http://schemas.microsoft.com/office/drawing/2014/main" id="{F946947C-DB11-6A46-BE93-1274AC2BCDFB}"/>
                </a:ext>
              </a:extLst>
            </p:cNvPr>
            <p:cNvSpPr txBox="1"/>
            <p:nvPr/>
          </p:nvSpPr>
          <p:spPr>
            <a:xfrm>
              <a:off x="9292676" y="2311123"/>
              <a:ext cx="3641548" cy="1782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de-DE" sz="6000" b="1" dirty="0">
                  <a:solidFill>
                    <a:schemeClr val="tx1">
                      <a:lumMod val="95000"/>
                    </a:schemeClr>
                  </a:solidFill>
                </a:rPr>
                <a:t>Stopp!</a:t>
              </a:r>
            </a:p>
            <a:p>
              <a:r>
                <a:rPr lang="de-DE" sz="3000" b="1" dirty="0">
                  <a:solidFill>
                    <a:schemeClr val="tx1">
                      <a:lumMod val="95000"/>
                    </a:schemeClr>
                  </a:solidFill>
                </a:rPr>
                <a:t>Darüber denke ich jetzt nicht nach!</a:t>
              </a:r>
            </a:p>
          </p:txBody>
        </p:sp>
      </p:grpSp>
      <p:sp>
        <p:nvSpPr>
          <p:cNvPr id="10" name="Foliennummernplatzhalter 2">
            <a:extLst>
              <a:ext uri="{FF2B5EF4-FFF2-40B4-BE49-F238E27FC236}">
                <a16:creationId xmlns:a16="http://schemas.microsoft.com/office/drawing/2014/main" id="{37B14498-0857-E34A-932C-D5B4B7B4C7DF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 err="1">
                <a:solidFill>
                  <a:srgbClr val="FFFFFF"/>
                </a:solidFill>
              </a:rPr>
              <a:t>Foto</a:t>
            </a:r>
            <a:r>
              <a:rPr lang="en-US" sz="900" b="0" dirty="0">
                <a:solidFill>
                  <a:srgbClr val="FFFFFF"/>
                </a:solidFill>
              </a:rPr>
              <a:t>: DVR   </a:t>
            </a: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4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4695599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7C0567-C57E-4341-9779-7BFDBE9BE11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703"/>
            <a:ext cx="12192000" cy="6848592"/>
          </a:xfrm>
          <a:prstGeom prst="rect">
            <a:avLst/>
          </a:prstGeom>
        </p:spPr>
      </p:pic>
      <p:sp>
        <p:nvSpPr>
          <p:cNvPr id="17" name="Titel 1"/>
          <p:cNvSpPr txBox="1">
            <a:spLocks/>
          </p:cNvSpPr>
          <p:nvPr/>
        </p:nvSpPr>
        <p:spPr>
          <a:xfrm>
            <a:off x="1524000" y="3865562"/>
            <a:ext cx="9144000" cy="290051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l" defTabSz="121917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914400">
              <a:spcAft>
                <a:spcPts val="600"/>
              </a:spcAft>
            </a:pPr>
            <a:r>
              <a:rPr lang="en-US" sz="4200" i="1" dirty="0" err="1">
                <a:solidFill>
                  <a:srgbClr val="FFFFFF"/>
                </a:solidFill>
              </a:rPr>
              <a:t>Ablenkung</a:t>
            </a:r>
            <a:r>
              <a:rPr lang="en-US" sz="4200" i="1" dirty="0">
                <a:solidFill>
                  <a:srgbClr val="FFFFFF"/>
                </a:solidFill>
              </a:rPr>
              <a:t> </a:t>
            </a:r>
            <a:r>
              <a:rPr lang="en-US" sz="4200" i="1" dirty="0" err="1">
                <a:solidFill>
                  <a:srgbClr val="FFFFFF"/>
                </a:solidFill>
              </a:rPr>
              <a:t>im</a:t>
            </a:r>
            <a:r>
              <a:rPr lang="en-US" sz="4200" i="1" dirty="0">
                <a:solidFill>
                  <a:srgbClr val="FFFFFF"/>
                </a:solidFill>
              </a:rPr>
              <a:t> </a:t>
            </a:r>
            <a:r>
              <a:rPr lang="en-US" sz="4200" i="1" dirty="0" err="1">
                <a:solidFill>
                  <a:srgbClr val="FFFFFF"/>
                </a:solidFill>
              </a:rPr>
              <a:t>Straßenverkehr</a:t>
            </a:r>
            <a:endParaRPr lang="en-US" sz="4200" dirty="0">
              <a:solidFill>
                <a:srgbClr val="FFFFFF"/>
              </a:solidFill>
            </a:endParaRPr>
          </a:p>
        </p:txBody>
      </p:sp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FF6C20CC-9198-1E45-8D2E-ACAB029627C5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5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8624015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7C0567-C57E-4341-9779-7BFDBE9BE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5683" b="58"/>
          <a:stretch/>
        </p:blipFill>
        <p:spPr>
          <a:xfrm>
            <a:off x="-1" y="4703"/>
            <a:ext cx="12191999" cy="6848592"/>
          </a:xfrm>
          <a:prstGeom prst="rect">
            <a:avLst/>
          </a:prstGeom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09C64A9C-D767-0146-AF7F-D677C4F291CB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 err="1">
                <a:solidFill>
                  <a:srgbClr val="FFFFFF"/>
                </a:solidFill>
              </a:rPr>
              <a:t>Foto</a:t>
            </a:r>
            <a:r>
              <a:rPr lang="en-US" sz="900" b="0" dirty="0">
                <a:solidFill>
                  <a:srgbClr val="FFFFFF"/>
                </a:solidFill>
              </a:rPr>
              <a:t>: ACE   </a:t>
            </a: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6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59449735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357C0567-C57E-4341-9779-7BFDBE9BE1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t="15135" r="-1" b="6991"/>
          <a:stretch/>
        </p:blipFill>
        <p:spPr>
          <a:xfrm>
            <a:off x="0" y="4703"/>
            <a:ext cx="12191999" cy="6848592"/>
          </a:xfrm>
          <a:prstGeom prst="rect">
            <a:avLst/>
          </a:prstGeom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09C64A9C-D767-0146-AF7F-D677C4F291CB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>
                <a:solidFill>
                  <a:srgbClr val="FFFFFF"/>
                </a:solidFill>
              </a:rPr>
              <a:t>Montage: VKM   </a:t>
            </a: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7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91295347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Bildplatzhalter 27">
            <a:extLst>
              <a:ext uri="{FF2B5EF4-FFF2-40B4-BE49-F238E27FC236}">
                <a16:creationId xmlns:a16="http://schemas.microsoft.com/office/drawing/2014/main" id="{256E7AE1-DFBE-7049-9674-AC0C32C4955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" t="42963" b="12513"/>
          <a:stretch/>
        </p:blipFill>
        <p:spPr>
          <a:xfrm>
            <a:off x="-1" y="0"/>
            <a:ext cx="12191999" cy="6857999"/>
          </a:xfrm>
          <a:prstGeom prst="rect">
            <a:avLst/>
          </a:prstGeom>
          <a:solidFill>
            <a:schemeClr val="tx1"/>
          </a:solidFill>
        </p:spPr>
      </p:pic>
      <p:sp>
        <p:nvSpPr>
          <p:cNvPr id="5" name="Foliennummernplatzhalter 2">
            <a:extLst>
              <a:ext uri="{FF2B5EF4-FFF2-40B4-BE49-F238E27FC236}">
                <a16:creationId xmlns:a16="http://schemas.microsoft.com/office/drawing/2014/main" id="{09C64A9C-D767-0146-AF7F-D677C4F291CB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 err="1">
                <a:solidFill>
                  <a:srgbClr val="FFFFFF"/>
                </a:solidFill>
              </a:rPr>
              <a:t>Foto</a:t>
            </a:r>
            <a:r>
              <a:rPr lang="en-US" sz="900" b="0" dirty="0">
                <a:solidFill>
                  <a:srgbClr val="FFFFFF"/>
                </a:solidFill>
              </a:rPr>
              <a:t>: Shutterstock   </a:t>
            </a: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8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139912522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Grafik 3">
            <a:extLst>
              <a:ext uri="{FF2B5EF4-FFF2-40B4-BE49-F238E27FC236}">
                <a16:creationId xmlns:a16="http://schemas.microsoft.com/office/drawing/2014/main" id="{0BCB4C5F-FBE8-8645-B475-92240002D3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774117" y="1"/>
            <a:ext cx="12966117" cy="6857999"/>
          </a:xfrm>
          <a:prstGeom prst="rect">
            <a:avLst/>
          </a:prstGeom>
        </p:spPr>
      </p:pic>
      <p:sp>
        <p:nvSpPr>
          <p:cNvPr id="6" name="Foliennummernplatzhalter 2">
            <a:extLst>
              <a:ext uri="{FF2B5EF4-FFF2-40B4-BE49-F238E27FC236}">
                <a16:creationId xmlns:a16="http://schemas.microsoft.com/office/drawing/2014/main" id="{45CC80CA-B259-C14E-B400-EAE343FC5BAD}"/>
              </a:ext>
            </a:extLst>
          </p:cNvPr>
          <p:cNvSpPr txBox="1">
            <a:spLocks/>
          </p:cNvSpPr>
          <p:nvPr/>
        </p:nvSpPr>
        <p:spPr>
          <a:xfrm>
            <a:off x="9254518" y="6414761"/>
            <a:ext cx="2937481" cy="447948"/>
          </a:xfrm>
          <a:prstGeom prst="rect">
            <a:avLst/>
          </a:prstGeom>
        </p:spPr>
        <p:txBody>
          <a:bodyPr vert="horz" lIns="91440" tIns="45720" rIns="251999" bIns="45720" rtlCol="0" anchor="ctr">
            <a:normAutofit/>
          </a:bodyPr>
          <a:lstStyle>
            <a:defPPr>
              <a:defRPr lang="en-US"/>
            </a:defPPr>
            <a:lvl1pPr marL="0" algn="r" defTabSz="457200" rtl="0" eaLnBrk="1" latinLnBrk="0" hangingPunct="1">
              <a:defRPr sz="933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914400">
              <a:spcAft>
                <a:spcPts val="600"/>
              </a:spcAft>
              <a:defRPr/>
            </a:pPr>
            <a:r>
              <a:rPr lang="en-US" sz="900" b="0" dirty="0" err="1">
                <a:solidFill>
                  <a:srgbClr val="FFFFFF"/>
                </a:solidFill>
              </a:rPr>
              <a:t>Foto</a:t>
            </a:r>
            <a:r>
              <a:rPr lang="en-US" sz="900" b="0" dirty="0">
                <a:solidFill>
                  <a:srgbClr val="FFFFFF"/>
                </a:solidFill>
              </a:rPr>
              <a:t>: SW MEDIA   </a:t>
            </a:r>
            <a:fld id="{C14075F3-F5BF-419D-BE50-EBF9B68250F3}" type="slidenum">
              <a:rPr lang="en-US" sz="900" b="0" smtClean="0">
                <a:solidFill>
                  <a:srgbClr val="FFFFFF"/>
                </a:solidFill>
              </a:rPr>
              <a:pPr defTabSz="914400">
                <a:spcAft>
                  <a:spcPts val="600"/>
                </a:spcAft>
                <a:defRPr/>
              </a:pPr>
              <a:t>9</a:t>
            </a:fld>
            <a:r>
              <a:rPr lang="en-US" sz="900" b="0" dirty="0">
                <a:solidFill>
                  <a:srgbClr val="FFFFFF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8750453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LIDESTYLE" val="CoverPage"/>
</p:tagLst>
</file>

<file path=ppt/theme/theme1.xml><?xml version="1.0" encoding="utf-8"?>
<a:theme xmlns:a="http://schemas.openxmlformats.org/drawingml/2006/main" name="Default Theme">
  <a:themeElements>
    <a:clrScheme name="DVR">
      <a:dk1>
        <a:sysClr val="windowText" lastClr="000000"/>
      </a:dk1>
      <a:lt1>
        <a:sysClr val="window" lastClr="FFFFFF"/>
      </a:lt1>
      <a:dk2>
        <a:srgbClr val="595959"/>
      </a:dk2>
      <a:lt2>
        <a:srgbClr val="CCCCCC"/>
      </a:lt2>
      <a:accent1>
        <a:srgbClr val="11275D"/>
      </a:accent1>
      <a:accent2>
        <a:srgbClr val="58678D"/>
      </a:accent2>
      <a:accent3>
        <a:srgbClr val="A0A9BE"/>
      </a:accent3>
      <a:accent4>
        <a:srgbClr val="E7E9EE"/>
      </a:accent4>
      <a:accent5>
        <a:srgbClr val="9F9F9F"/>
      </a:accent5>
      <a:accent6>
        <a:srgbClr val="CCCCCC"/>
      </a:accent6>
      <a:hlink>
        <a:srgbClr val="11275D"/>
      </a:hlink>
      <a:folHlink>
        <a:srgbClr val="9F9F9F"/>
      </a:folHlink>
    </a:clrScheme>
    <a:fontScheme name="Arial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bg2"/>
        </a:solidFill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dvr_praesentation_foerderung_ministerium.potx" id="{F5EAEDE7-ECC0-49DD-BFA8-8EA44B03CFF0}" vid="{8DF3BC03-7504-4937-8742-87C755ACC083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DVR">
    <a:dk1>
      <a:sysClr val="windowText" lastClr="000000"/>
    </a:dk1>
    <a:lt1>
      <a:sysClr val="window" lastClr="FFFFFF"/>
    </a:lt1>
    <a:dk2>
      <a:srgbClr val="595959"/>
    </a:dk2>
    <a:lt2>
      <a:srgbClr val="CCCCCC"/>
    </a:lt2>
    <a:accent1>
      <a:srgbClr val="11275D"/>
    </a:accent1>
    <a:accent2>
      <a:srgbClr val="58678D"/>
    </a:accent2>
    <a:accent3>
      <a:srgbClr val="A0A9BE"/>
    </a:accent3>
    <a:accent4>
      <a:srgbClr val="E7E9EE"/>
    </a:accent4>
    <a:accent5>
      <a:srgbClr val="9F9F9F"/>
    </a:accent5>
    <a:accent6>
      <a:srgbClr val="CCCCCC"/>
    </a:accent6>
    <a:hlink>
      <a:srgbClr val="11275D"/>
    </a:hlink>
    <a:folHlink>
      <a:srgbClr val="9F9F9F"/>
    </a:folHlink>
  </a:clrScheme>
</a:themeOverride>
</file>

<file path=ppt/theme/themeOverride2.xml><?xml version="1.0" encoding="utf-8"?>
<a:themeOverride xmlns:a="http://schemas.openxmlformats.org/drawingml/2006/main">
  <a:clrScheme name="DVR">
    <a:dk1>
      <a:sysClr val="windowText" lastClr="000000"/>
    </a:dk1>
    <a:lt1>
      <a:sysClr val="window" lastClr="FFFFFF"/>
    </a:lt1>
    <a:dk2>
      <a:srgbClr val="595959"/>
    </a:dk2>
    <a:lt2>
      <a:srgbClr val="CCCCCC"/>
    </a:lt2>
    <a:accent1>
      <a:srgbClr val="11275D"/>
    </a:accent1>
    <a:accent2>
      <a:srgbClr val="58678D"/>
    </a:accent2>
    <a:accent3>
      <a:srgbClr val="A0A9BE"/>
    </a:accent3>
    <a:accent4>
      <a:srgbClr val="E7E9EE"/>
    </a:accent4>
    <a:accent5>
      <a:srgbClr val="9F9F9F"/>
    </a:accent5>
    <a:accent6>
      <a:srgbClr val="CCCCCC"/>
    </a:accent6>
    <a:hlink>
      <a:srgbClr val="11275D"/>
    </a:hlink>
    <a:folHlink>
      <a:srgbClr val="9F9F9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85</Words>
  <Application>Microsoft Macintosh PowerPoint</Application>
  <PresentationFormat>Breitbild</PresentationFormat>
  <Paragraphs>26</Paragraphs>
  <Slides>11</Slides>
  <Notes>9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11</vt:i4>
      </vt:variant>
    </vt:vector>
  </HeadingPairs>
  <TitlesOfParts>
    <vt:vector size="14" baseType="lpstr">
      <vt:lpstr>Arial</vt:lpstr>
      <vt:lpstr>Calibri</vt:lpstr>
      <vt:lpstr>Default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MIchael Seifert</dc:creator>
  <cp:lastModifiedBy>MIchael Seifert</cp:lastModifiedBy>
  <cp:revision>24</cp:revision>
  <cp:lastPrinted>2019-05-06T09:30:55Z</cp:lastPrinted>
  <dcterms:created xsi:type="dcterms:W3CDTF">2019-04-29T14:00:30Z</dcterms:created>
  <dcterms:modified xsi:type="dcterms:W3CDTF">2019-05-07T08:25:25Z</dcterms:modified>
</cp:coreProperties>
</file>